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2" r:id="rId2"/>
    <p:sldId id="285" r:id="rId3"/>
    <p:sldId id="289" r:id="rId4"/>
    <p:sldId id="288" r:id="rId5"/>
    <p:sldId id="311" r:id="rId6"/>
    <p:sldId id="312" r:id="rId7"/>
    <p:sldId id="313" r:id="rId8"/>
    <p:sldId id="310" r:id="rId9"/>
    <p:sldId id="316" r:id="rId10"/>
    <p:sldId id="317" r:id="rId11"/>
    <p:sldId id="318" r:id="rId12"/>
    <p:sldId id="305" r:id="rId13"/>
    <p:sldId id="299" r:id="rId14"/>
    <p:sldId id="308" r:id="rId15"/>
    <p:sldId id="309" r:id="rId16"/>
    <p:sldId id="286" r:id="rId17"/>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602">
          <p15:clr>
            <a:srgbClr val="A4A3A4"/>
          </p15:clr>
        </p15:guide>
        <p15:guide id="2" orient="horz" pos="830">
          <p15:clr>
            <a:srgbClr val="A4A3A4"/>
          </p15:clr>
        </p15:guide>
        <p15:guide id="3" pos="5628">
          <p15:clr>
            <a:srgbClr val="A4A3A4"/>
          </p15:clr>
        </p15:guide>
        <p15:guide id="4" pos="7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1" autoAdjust="0"/>
    <p:restoredTop sz="94646" autoAdjust="0"/>
  </p:normalViewPr>
  <p:slideViewPr>
    <p:cSldViewPr snapToGrid="0">
      <p:cViewPr varScale="1">
        <p:scale>
          <a:sx n="69" d="100"/>
          <a:sy n="69" d="100"/>
        </p:scale>
        <p:origin x="244" y="40"/>
      </p:cViewPr>
      <p:guideLst>
        <p:guide orient="horz" pos="3602"/>
        <p:guide orient="horz" pos="830"/>
        <p:guide pos="5628"/>
        <p:guide pos="71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685CAE3-970A-5E40-99F7-C928554A11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4C99E46D-A703-5848-B41F-84F34B1C441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2018/7/3</a:t>
            </a:fld>
            <a:endParaRPr lang="zh-CN" altLang="en-US"/>
          </a:p>
        </p:txBody>
      </p:sp>
      <p:sp>
        <p:nvSpPr>
          <p:cNvPr id="2052" name="幻灯片图像占位符 3">
            <a:extLst>
              <a:ext uri="{FF2B5EF4-FFF2-40B4-BE49-F238E27FC236}">
                <a16:creationId xmlns:a16="http://schemas.microsoft.com/office/drawing/2014/main" id="{14CB44C4-8B34-A444-B293-D37560CD444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053" name="备注占位符 4">
            <a:extLst>
              <a:ext uri="{FF2B5EF4-FFF2-40B4-BE49-F238E27FC236}">
                <a16:creationId xmlns:a16="http://schemas.microsoft.com/office/drawing/2014/main" id="{5F1DF33D-E369-BA45-8A1A-DAF452537D39}"/>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DE51592C-FDAB-9E47-AD02-CBE29E08DCD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6E3CA9B4-EF94-424D-9AA6-EF6EE6C9E59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noProof="1" smtClean="0"/>
            </a:lvl1pPr>
          </a:lstStyle>
          <a:p>
            <a:fld id="{5E122678-EFE9-6049-99D8-79B50ECAF73F}"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a:extLst>
              <a:ext uri="{FF2B5EF4-FFF2-40B4-BE49-F238E27FC236}">
                <a16:creationId xmlns:a16="http://schemas.microsoft.com/office/drawing/2014/main" id="{A1B993DF-47C1-C040-8E88-B8D254973C10}"/>
              </a:ext>
            </a:extLst>
          </p:cNvPr>
          <p:cNvSpPr>
            <a:spLocks noGrp="1" noRot="1" noChangeAspect="1" noChangeArrowheads="1"/>
          </p:cNvSpPr>
          <p:nvPr>
            <p:ph type="sldImg" idx="4294967295"/>
          </p:nvPr>
        </p:nvSpPr>
        <p:spPr>
          <a:ln>
            <a:miter lim="800000"/>
          </a:ln>
        </p:spPr>
      </p:sp>
      <p:sp>
        <p:nvSpPr>
          <p:cNvPr id="8194" name="文本占位符 2">
            <a:extLst>
              <a:ext uri="{FF2B5EF4-FFF2-40B4-BE49-F238E27FC236}">
                <a16:creationId xmlns:a16="http://schemas.microsoft.com/office/drawing/2014/main" id="{39DACB89-7A40-074F-B7EC-B7A6302772D9}"/>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D25F211A-BB88-514B-A16A-921468F48B67}"/>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5" name="页脚占位符 4">
            <a:extLst>
              <a:ext uri="{FF2B5EF4-FFF2-40B4-BE49-F238E27FC236}">
                <a16:creationId xmlns:a16="http://schemas.microsoft.com/office/drawing/2014/main" id="{F9C742CA-69CE-EA47-A8BA-6D3D15CA86BE}"/>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34446C9B-7092-0142-863D-CE729C195DE5}"/>
              </a:ext>
            </a:extLst>
          </p:cNvPr>
          <p:cNvSpPr>
            <a:spLocks noGrp="1"/>
          </p:cNvSpPr>
          <p:nvPr>
            <p:ph type="sldNum" sz="quarter" idx="12"/>
          </p:nvPr>
        </p:nvSpPr>
        <p:spPr>
          <a:ln/>
        </p:spPr>
        <p:txBody>
          <a:bodyPr/>
          <a:lstStyle>
            <a:lvl1pPr>
              <a:defRPr/>
            </a:lvl1pPr>
          </a:lstStyle>
          <a:p>
            <a:fld id="{71267C6A-D289-FE4F-8343-2D90FF591EF4}" type="slidenum">
              <a:rPr lang="zh-CN" altLang="en-US"/>
              <a:pPr/>
              <a:t>‹#›</a:t>
            </a:fld>
            <a:endParaRPr lang="zh-CN" altLang="en-US"/>
          </a:p>
        </p:txBody>
      </p:sp>
    </p:spTree>
    <p:extLst>
      <p:ext uri="{BB962C8B-B14F-4D97-AF65-F5344CB8AC3E}">
        <p14:creationId xmlns:p14="http://schemas.microsoft.com/office/powerpoint/2010/main" val="421402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510FE7C-0A7D-3446-8D54-9DFAED7EC9B3}"/>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5" name="页脚占位符 4">
            <a:extLst>
              <a:ext uri="{FF2B5EF4-FFF2-40B4-BE49-F238E27FC236}">
                <a16:creationId xmlns:a16="http://schemas.microsoft.com/office/drawing/2014/main" id="{9BEBDC34-B2EB-3148-BA03-539692E90D57}"/>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22365097-0F16-0344-B84C-FE780B2691E2}"/>
              </a:ext>
            </a:extLst>
          </p:cNvPr>
          <p:cNvSpPr>
            <a:spLocks noGrp="1"/>
          </p:cNvSpPr>
          <p:nvPr>
            <p:ph type="sldNum" sz="quarter" idx="12"/>
          </p:nvPr>
        </p:nvSpPr>
        <p:spPr>
          <a:ln/>
        </p:spPr>
        <p:txBody>
          <a:bodyPr/>
          <a:lstStyle>
            <a:lvl1pPr>
              <a:defRPr/>
            </a:lvl1pPr>
          </a:lstStyle>
          <a:p>
            <a:fld id="{99C7FC0D-F018-9843-960C-178A4961DCAE}" type="slidenum">
              <a:rPr lang="zh-CN" altLang="en-US"/>
              <a:pPr/>
              <a:t>‹#›</a:t>
            </a:fld>
            <a:endParaRPr lang="zh-CN" altLang="en-US"/>
          </a:p>
        </p:txBody>
      </p:sp>
    </p:spTree>
    <p:extLst>
      <p:ext uri="{BB962C8B-B14F-4D97-AF65-F5344CB8AC3E}">
        <p14:creationId xmlns:p14="http://schemas.microsoft.com/office/powerpoint/2010/main" val="87567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B756E5A-7769-8543-BE2A-ABC0ABC2F55C}"/>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5" name="页脚占位符 4">
            <a:extLst>
              <a:ext uri="{FF2B5EF4-FFF2-40B4-BE49-F238E27FC236}">
                <a16:creationId xmlns:a16="http://schemas.microsoft.com/office/drawing/2014/main" id="{FA7A0588-9CD1-0347-8398-B15F054DA9E2}"/>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A4931DC3-BE4D-3946-806F-6C79E85BE5C7}"/>
              </a:ext>
            </a:extLst>
          </p:cNvPr>
          <p:cNvSpPr>
            <a:spLocks noGrp="1"/>
          </p:cNvSpPr>
          <p:nvPr>
            <p:ph type="sldNum" sz="quarter" idx="12"/>
          </p:nvPr>
        </p:nvSpPr>
        <p:spPr>
          <a:ln/>
        </p:spPr>
        <p:txBody>
          <a:bodyPr/>
          <a:lstStyle>
            <a:lvl1pPr>
              <a:defRPr/>
            </a:lvl1pPr>
          </a:lstStyle>
          <a:p>
            <a:fld id="{681499E9-9F79-3E40-9DAF-BCCDC617D366}" type="slidenum">
              <a:rPr lang="zh-CN" altLang="en-US"/>
              <a:pPr/>
              <a:t>‹#›</a:t>
            </a:fld>
            <a:endParaRPr lang="zh-CN" altLang="en-US"/>
          </a:p>
        </p:txBody>
      </p:sp>
    </p:spTree>
    <p:extLst>
      <p:ext uri="{BB962C8B-B14F-4D97-AF65-F5344CB8AC3E}">
        <p14:creationId xmlns:p14="http://schemas.microsoft.com/office/powerpoint/2010/main" val="370597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6F8E36B-D5B6-B64F-9387-63B327BF8115}"/>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5" name="页脚占位符 4">
            <a:extLst>
              <a:ext uri="{FF2B5EF4-FFF2-40B4-BE49-F238E27FC236}">
                <a16:creationId xmlns:a16="http://schemas.microsoft.com/office/drawing/2014/main" id="{527A908F-80D0-084A-8C99-46D149707AE9}"/>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9567FD34-E244-FB47-AA45-ADE29F6FFCBE}"/>
              </a:ext>
            </a:extLst>
          </p:cNvPr>
          <p:cNvSpPr>
            <a:spLocks noGrp="1"/>
          </p:cNvSpPr>
          <p:nvPr>
            <p:ph type="sldNum" sz="quarter" idx="12"/>
          </p:nvPr>
        </p:nvSpPr>
        <p:spPr>
          <a:ln/>
        </p:spPr>
        <p:txBody>
          <a:bodyPr/>
          <a:lstStyle>
            <a:lvl1pPr>
              <a:defRPr/>
            </a:lvl1pPr>
          </a:lstStyle>
          <a:p>
            <a:fld id="{A7E000FB-8474-C249-9E70-C30A458B3F5F}" type="slidenum">
              <a:rPr lang="zh-CN" altLang="en-US"/>
              <a:pPr/>
              <a:t>‹#›</a:t>
            </a:fld>
            <a:endParaRPr lang="zh-CN" altLang="en-US"/>
          </a:p>
        </p:txBody>
      </p:sp>
    </p:spTree>
    <p:extLst>
      <p:ext uri="{BB962C8B-B14F-4D97-AF65-F5344CB8AC3E}">
        <p14:creationId xmlns:p14="http://schemas.microsoft.com/office/powerpoint/2010/main" val="148064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DC6D054B-02FF-CB4E-8C1A-CA63CD95F854}"/>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5" name="页脚占位符 4">
            <a:extLst>
              <a:ext uri="{FF2B5EF4-FFF2-40B4-BE49-F238E27FC236}">
                <a16:creationId xmlns:a16="http://schemas.microsoft.com/office/drawing/2014/main" id="{2BF14D4D-ACCD-6D46-B5F7-1B5C9F153FCE}"/>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66944662-CB42-FD45-9BB2-78B5ABE9461C}"/>
              </a:ext>
            </a:extLst>
          </p:cNvPr>
          <p:cNvSpPr>
            <a:spLocks noGrp="1"/>
          </p:cNvSpPr>
          <p:nvPr>
            <p:ph type="sldNum" sz="quarter" idx="12"/>
          </p:nvPr>
        </p:nvSpPr>
        <p:spPr>
          <a:ln/>
        </p:spPr>
        <p:txBody>
          <a:bodyPr/>
          <a:lstStyle>
            <a:lvl1pPr>
              <a:defRPr/>
            </a:lvl1pPr>
          </a:lstStyle>
          <a:p>
            <a:fld id="{AC19FB9A-7AC5-994F-8069-FDBC7CED43E7}" type="slidenum">
              <a:rPr lang="zh-CN" altLang="en-US"/>
              <a:pPr/>
              <a:t>‹#›</a:t>
            </a:fld>
            <a:endParaRPr lang="zh-CN" altLang="en-US"/>
          </a:p>
        </p:txBody>
      </p:sp>
    </p:spTree>
    <p:extLst>
      <p:ext uri="{BB962C8B-B14F-4D97-AF65-F5344CB8AC3E}">
        <p14:creationId xmlns:p14="http://schemas.microsoft.com/office/powerpoint/2010/main" val="164741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BD156CC6-6D34-2D43-8A0C-389E81494529}"/>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6" name="页脚占位符 4">
            <a:extLst>
              <a:ext uri="{FF2B5EF4-FFF2-40B4-BE49-F238E27FC236}">
                <a16:creationId xmlns:a16="http://schemas.microsoft.com/office/drawing/2014/main" id="{BF64D23A-ECDB-D74F-901D-8BA8463830D1}"/>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BD85950C-D634-804F-AF96-43AC71FA4F73}"/>
              </a:ext>
            </a:extLst>
          </p:cNvPr>
          <p:cNvSpPr>
            <a:spLocks noGrp="1"/>
          </p:cNvSpPr>
          <p:nvPr>
            <p:ph type="sldNum" sz="quarter" idx="12"/>
          </p:nvPr>
        </p:nvSpPr>
        <p:spPr>
          <a:ln/>
        </p:spPr>
        <p:txBody>
          <a:bodyPr/>
          <a:lstStyle>
            <a:lvl1pPr>
              <a:defRPr/>
            </a:lvl1pPr>
          </a:lstStyle>
          <a:p>
            <a:fld id="{3737DF59-2F89-9746-B3E0-1E4EDF25218E}" type="slidenum">
              <a:rPr lang="zh-CN" altLang="en-US"/>
              <a:pPr/>
              <a:t>‹#›</a:t>
            </a:fld>
            <a:endParaRPr lang="zh-CN" altLang="en-US"/>
          </a:p>
        </p:txBody>
      </p:sp>
    </p:spTree>
    <p:extLst>
      <p:ext uri="{BB962C8B-B14F-4D97-AF65-F5344CB8AC3E}">
        <p14:creationId xmlns:p14="http://schemas.microsoft.com/office/powerpoint/2010/main" val="2103867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96D12CF-8A25-0249-905D-CA65CAAF6851}"/>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8" name="页脚占位符 4">
            <a:extLst>
              <a:ext uri="{FF2B5EF4-FFF2-40B4-BE49-F238E27FC236}">
                <a16:creationId xmlns:a16="http://schemas.microsoft.com/office/drawing/2014/main" id="{6F02AAED-BD83-5045-867D-EB433ACCA40E}"/>
              </a:ext>
            </a:extLst>
          </p:cNvPr>
          <p:cNvSpPr>
            <a:spLocks noGrp="1"/>
          </p:cNvSpPr>
          <p:nvPr>
            <p:ph type="ftr" sz="quarter" idx="11"/>
          </p:nvPr>
        </p:nvSpPr>
        <p:spPr>
          <a:ln/>
        </p:spPr>
        <p:txBody>
          <a:bodyPr/>
          <a:lstStyle>
            <a:lvl1pPr>
              <a:defRPr/>
            </a:lvl1pPr>
          </a:lstStyle>
          <a:p>
            <a:endParaRPr/>
          </a:p>
        </p:txBody>
      </p:sp>
      <p:sp>
        <p:nvSpPr>
          <p:cNvPr id="9" name="灯片编号占位符 5">
            <a:extLst>
              <a:ext uri="{FF2B5EF4-FFF2-40B4-BE49-F238E27FC236}">
                <a16:creationId xmlns:a16="http://schemas.microsoft.com/office/drawing/2014/main" id="{CC5A0EBE-02D1-3C46-8F0B-5EEB4E375BA2}"/>
              </a:ext>
            </a:extLst>
          </p:cNvPr>
          <p:cNvSpPr>
            <a:spLocks noGrp="1"/>
          </p:cNvSpPr>
          <p:nvPr>
            <p:ph type="sldNum" sz="quarter" idx="12"/>
          </p:nvPr>
        </p:nvSpPr>
        <p:spPr>
          <a:ln/>
        </p:spPr>
        <p:txBody>
          <a:bodyPr/>
          <a:lstStyle>
            <a:lvl1pPr>
              <a:defRPr/>
            </a:lvl1pPr>
          </a:lstStyle>
          <a:p>
            <a:fld id="{65FF9CE3-942C-7B42-B72B-1A0E0F8A7B10}" type="slidenum">
              <a:rPr lang="zh-CN" altLang="en-US"/>
              <a:pPr/>
              <a:t>‹#›</a:t>
            </a:fld>
            <a:endParaRPr lang="zh-CN" altLang="en-US"/>
          </a:p>
        </p:txBody>
      </p:sp>
    </p:spTree>
    <p:extLst>
      <p:ext uri="{BB962C8B-B14F-4D97-AF65-F5344CB8AC3E}">
        <p14:creationId xmlns:p14="http://schemas.microsoft.com/office/powerpoint/2010/main" val="99767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A793E96-9539-1444-83AB-B833932C8F77}"/>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4" name="页脚占位符 4">
            <a:extLst>
              <a:ext uri="{FF2B5EF4-FFF2-40B4-BE49-F238E27FC236}">
                <a16:creationId xmlns:a16="http://schemas.microsoft.com/office/drawing/2014/main" id="{93B45F7A-3A82-D046-84B7-838975AF6793}"/>
              </a:ext>
            </a:extLst>
          </p:cNvPr>
          <p:cNvSpPr>
            <a:spLocks noGrp="1"/>
          </p:cNvSpPr>
          <p:nvPr>
            <p:ph type="ftr" sz="quarter" idx="11"/>
          </p:nvPr>
        </p:nvSpPr>
        <p:spPr>
          <a:ln/>
        </p:spPr>
        <p:txBody>
          <a:bodyPr/>
          <a:lstStyle>
            <a:lvl1pPr>
              <a:defRPr/>
            </a:lvl1pPr>
          </a:lstStyle>
          <a:p>
            <a:endParaRPr/>
          </a:p>
        </p:txBody>
      </p:sp>
      <p:sp>
        <p:nvSpPr>
          <p:cNvPr id="5" name="灯片编号占位符 5">
            <a:extLst>
              <a:ext uri="{FF2B5EF4-FFF2-40B4-BE49-F238E27FC236}">
                <a16:creationId xmlns:a16="http://schemas.microsoft.com/office/drawing/2014/main" id="{194F1628-918C-6E45-8730-1FA4A6DF4294}"/>
              </a:ext>
            </a:extLst>
          </p:cNvPr>
          <p:cNvSpPr>
            <a:spLocks noGrp="1"/>
          </p:cNvSpPr>
          <p:nvPr>
            <p:ph type="sldNum" sz="quarter" idx="12"/>
          </p:nvPr>
        </p:nvSpPr>
        <p:spPr>
          <a:ln/>
        </p:spPr>
        <p:txBody>
          <a:bodyPr/>
          <a:lstStyle>
            <a:lvl1pPr>
              <a:defRPr/>
            </a:lvl1pPr>
          </a:lstStyle>
          <a:p>
            <a:fld id="{5A171B77-3C91-5049-8F53-CEB5ED2E096D}" type="slidenum">
              <a:rPr lang="zh-CN" altLang="en-US"/>
              <a:pPr/>
              <a:t>‹#›</a:t>
            </a:fld>
            <a:endParaRPr lang="zh-CN" altLang="en-US"/>
          </a:p>
        </p:txBody>
      </p:sp>
    </p:spTree>
    <p:extLst>
      <p:ext uri="{BB962C8B-B14F-4D97-AF65-F5344CB8AC3E}">
        <p14:creationId xmlns:p14="http://schemas.microsoft.com/office/powerpoint/2010/main" val="215148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A035F5-3532-4148-95A2-DA66003B53AD}"/>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3" name="页脚占位符 4">
            <a:extLst>
              <a:ext uri="{FF2B5EF4-FFF2-40B4-BE49-F238E27FC236}">
                <a16:creationId xmlns:a16="http://schemas.microsoft.com/office/drawing/2014/main" id="{6E757653-9A26-CD48-BB82-CE21A79DEDC1}"/>
              </a:ext>
            </a:extLst>
          </p:cNvPr>
          <p:cNvSpPr>
            <a:spLocks noGrp="1"/>
          </p:cNvSpPr>
          <p:nvPr>
            <p:ph type="ftr" sz="quarter" idx="11"/>
          </p:nvPr>
        </p:nvSpPr>
        <p:spPr>
          <a:ln/>
        </p:spPr>
        <p:txBody>
          <a:bodyPr/>
          <a:lstStyle>
            <a:lvl1pPr>
              <a:defRPr/>
            </a:lvl1pPr>
          </a:lstStyle>
          <a:p>
            <a:endParaRPr/>
          </a:p>
        </p:txBody>
      </p:sp>
      <p:sp>
        <p:nvSpPr>
          <p:cNvPr id="4" name="灯片编号占位符 5">
            <a:extLst>
              <a:ext uri="{FF2B5EF4-FFF2-40B4-BE49-F238E27FC236}">
                <a16:creationId xmlns:a16="http://schemas.microsoft.com/office/drawing/2014/main" id="{E664F1DD-CE80-4446-8868-549F744D30B1}"/>
              </a:ext>
            </a:extLst>
          </p:cNvPr>
          <p:cNvSpPr>
            <a:spLocks noGrp="1"/>
          </p:cNvSpPr>
          <p:nvPr>
            <p:ph type="sldNum" sz="quarter" idx="12"/>
          </p:nvPr>
        </p:nvSpPr>
        <p:spPr>
          <a:ln/>
        </p:spPr>
        <p:txBody>
          <a:bodyPr/>
          <a:lstStyle>
            <a:lvl1pPr>
              <a:defRPr/>
            </a:lvl1pPr>
          </a:lstStyle>
          <a:p>
            <a:fld id="{3E844E72-B484-BE49-B910-884BC9DE8B50}" type="slidenum">
              <a:rPr lang="zh-CN" altLang="en-US"/>
              <a:pPr/>
              <a:t>‹#›</a:t>
            </a:fld>
            <a:endParaRPr lang="zh-CN" altLang="en-US"/>
          </a:p>
        </p:txBody>
      </p:sp>
    </p:spTree>
    <p:extLst>
      <p:ext uri="{BB962C8B-B14F-4D97-AF65-F5344CB8AC3E}">
        <p14:creationId xmlns:p14="http://schemas.microsoft.com/office/powerpoint/2010/main" val="374405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F927BE7B-54CE-2943-A0F2-E9E0A5AF9576}"/>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6" name="页脚占位符 4">
            <a:extLst>
              <a:ext uri="{FF2B5EF4-FFF2-40B4-BE49-F238E27FC236}">
                <a16:creationId xmlns:a16="http://schemas.microsoft.com/office/drawing/2014/main" id="{145C8601-024B-1E48-93B8-623B81FF7B33}"/>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183B7682-89B1-444E-A551-BB896B12E811}"/>
              </a:ext>
            </a:extLst>
          </p:cNvPr>
          <p:cNvSpPr>
            <a:spLocks noGrp="1"/>
          </p:cNvSpPr>
          <p:nvPr>
            <p:ph type="sldNum" sz="quarter" idx="12"/>
          </p:nvPr>
        </p:nvSpPr>
        <p:spPr>
          <a:ln/>
        </p:spPr>
        <p:txBody>
          <a:bodyPr/>
          <a:lstStyle>
            <a:lvl1pPr>
              <a:defRPr/>
            </a:lvl1pPr>
          </a:lstStyle>
          <a:p>
            <a:fld id="{87B9F086-73A4-DD48-9F62-BC0D6C94F413}" type="slidenum">
              <a:rPr lang="zh-CN" altLang="en-US"/>
              <a:pPr/>
              <a:t>‹#›</a:t>
            </a:fld>
            <a:endParaRPr lang="zh-CN" altLang="en-US"/>
          </a:p>
        </p:txBody>
      </p:sp>
    </p:spTree>
    <p:extLst>
      <p:ext uri="{BB962C8B-B14F-4D97-AF65-F5344CB8AC3E}">
        <p14:creationId xmlns:p14="http://schemas.microsoft.com/office/powerpoint/2010/main" val="233088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80A73B7-C3C9-C747-98CD-2C7A7B2DFA0E}"/>
              </a:ext>
            </a:extLst>
          </p:cNvPr>
          <p:cNvSpPr>
            <a:spLocks noGrp="1"/>
          </p:cNvSpPr>
          <p:nvPr>
            <p:ph type="dt" sz="half" idx="10"/>
          </p:nvPr>
        </p:nvSpPr>
        <p:spPr>
          <a:ln/>
        </p:spPr>
        <p:txBody>
          <a:bodyPr/>
          <a:lstStyle>
            <a:lvl1pPr>
              <a:defRPr/>
            </a:lvl1pPr>
          </a:lstStyle>
          <a:p>
            <a:fld id="{BB962C8B-B14F-4D97-AF65-F5344CB8AC3E}" type="datetime1">
              <a:rPr lang="zh-CN" altLang="en-US"/>
              <a:pPr/>
              <a:t>2018/7/3</a:t>
            </a:fld>
            <a:endParaRPr lang="zh-CN" altLang="en-US"/>
          </a:p>
        </p:txBody>
      </p:sp>
      <p:sp>
        <p:nvSpPr>
          <p:cNvPr id="6" name="页脚占位符 4">
            <a:extLst>
              <a:ext uri="{FF2B5EF4-FFF2-40B4-BE49-F238E27FC236}">
                <a16:creationId xmlns:a16="http://schemas.microsoft.com/office/drawing/2014/main" id="{7CBB3DD7-17FC-F84F-80CA-A203B1080748}"/>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0FAB8BE0-F978-364E-818F-D9AEC1AEAB15}"/>
              </a:ext>
            </a:extLst>
          </p:cNvPr>
          <p:cNvSpPr>
            <a:spLocks noGrp="1"/>
          </p:cNvSpPr>
          <p:nvPr>
            <p:ph type="sldNum" sz="quarter" idx="12"/>
          </p:nvPr>
        </p:nvSpPr>
        <p:spPr>
          <a:ln/>
        </p:spPr>
        <p:txBody>
          <a:bodyPr/>
          <a:lstStyle>
            <a:lvl1pPr>
              <a:defRPr/>
            </a:lvl1pPr>
          </a:lstStyle>
          <a:p>
            <a:fld id="{2D919E22-E949-DA42-8C84-71B46B3579B6}" type="slidenum">
              <a:rPr lang="zh-CN" altLang="en-US"/>
              <a:pPr/>
              <a:t>‹#›</a:t>
            </a:fld>
            <a:endParaRPr lang="zh-CN" altLang="en-US"/>
          </a:p>
        </p:txBody>
      </p:sp>
    </p:spTree>
    <p:extLst>
      <p:ext uri="{BB962C8B-B14F-4D97-AF65-F5344CB8AC3E}">
        <p14:creationId xmlns:p14="http://schemas.microsoft.com/office/powerpoint/2010/main" val="143317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595959"/>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EB667B1C-7D88-0243-AAF2-413111CB76F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3D5EB53-DAD4-3745-8947-1B02AEB3D5F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C71E14E5-00A0-444F-A2C5-515682DC04A3}"/>
              </a:ext>
            </a:extLst>
          </p:cNvPr>
          <p:cNvSpPr>
            <a:spLocks noGrp="1"/>
          </p:cNvSpPr>
          <p:nvPr>
            <p:ph type="dt" sz="half" idx="2"/>
          </p:nvPr>
        </p:nvSpPr>
        <p:spPr>
          <a:xfrm>
            <a:off x="838200" y="6356350"/>
            <a:ext cx="2743200" cy="365125"/>
          </a:xfrm>
          <a:prstGeom prst="rect">
            <a:avLst/>
          </a:prstGeom>
          <a:noFill/>
          <a:ln w="9525">
            <a:noFill/>
          </a:ln>
        </p:spPr>
        <p:txBody>
          <a:bodyPr vert="horz" anchor="ctr"/>
          <a:lstStyle>
            <a:lvl1pPr algn="l">
              <a:defRPr sz="1200" noProof="1" dirty="0">
                <a:solidFill>
                  <a:srgbClr val="898989"/>
                </a:solidFill>
                <a:ea typeface="宋体" panose="02010600030101010101" pitchFamily="2" charset="-122"/>
              </a:defRPr>
            </a:lvl1pPr>
          </a:lstStyle>
          <a:p>
            <a:fld id="{BB962C8B-B14F-4D97-AF65-F5344CB8AC3E}" type="datetime1">
              <a:rPr lang="zh-CN" altLang="en-US"/>
              <a:pPr/>
              <a:t>2018/7/3</a:t>
            </a:fld>
            <a:endParaRPr lang="zh-CN" altLang="en-US"/>
          </a:p>
        </p:txBody>
      </p:sp>
      <p:sp>
        <p:nvSpPr>
          <p:cNvPr id="1029" name="页脚占位符 4">
            <a:extLst>
              <a:ext uri="{FF2B5EF4-FFF2-40B4-BE49-F238E27FC236}">
                <a16:creationId xmlns:a16="http://schemas.microsoft.com/office/drawing/2014/main" id="{2DA343A9-87D9-D949-AFEB-658A90821BC0}"/>
              </a:ext>
            </a:extLst>
          </p:cNvPr>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a:defRPr sz="1200">
                <a:solidFill>
                  <a:srgbClr val="898989"/>
                </a:solidFill>
                <a:ea typeface="宋体" panose="02010600030101010101" pitchFamily="2" charset="-122"/>
              </a:defRPr>
            </a:lvl1pPr>
          </a:lstStyle>
          <a:p>
            <a:endParaRPr/>
          </a:p>
        </p:txBody>
      </p:sp>
      <p:sp>
        <p:nvSpPr>
          <p:cNvPr id="1030" name="灯片编号占位符 5">
            <a:extLst>
              <a:ext uri="{FF2B5EF4-FFF2-40B4-BE49-F238E27FC236}">
                <a16:creationId xmlns:a16="http://schemas.microsoft.com/office/drawing/2014/main" id="{C1982648-4F68-1947-BB28-4981602CB4F9}"/>
              </a:ext>
            </a:extLst>
          </p:cNvPr>
          <p:cNvSpPr>
            <a:spLocks noGrp="1"/>
          </p:cNvSpPr>
          <p:nvPr>
            <p:ph type="sldNum" sz="quarter" idx="4"/>
          </p:nvPr>
        </p:nvSpPr>
        <p:spPr>
          <a:xfrm>
            <a:off x="8610600" y="6356350"/>
            <a:ext cx="2743200" cy="365125"/>
          </a:xfrm>
          <a:prstGeom prst="rect">
            <a:avLst/>
          </a:prstGeom>
          <a:noFill/>
          <a:ln w="9525">
            <a:noFill/>
          </a:ln>
        </p:spPr>
        <p:txBody>
          <a:bodyPr vert="horz" anchor="ctr"/>
          <a:lstStyle>
            <a:lvl1pPr algn="r">
              <a:defRPr sz="1200" noProof="1" dirty="0">
                <a:solidFill>
                  <a:srgbClr val="898989"/>
                </a:solidFill>
                <a:ea typeface="宋体" panose="02010600030101010101" pitchFamily="2" charset="-122"/>
              </a:defRPr>
            </a:lvl1pPr>
          </a:lstStyle>
          <a:p>
            <a:fld id="{120339BA-2A4F-3C4D-85F5-3A657B23D783}" type="slidenum">
              <a:rPr lang="zh-CN" altLang="en-US"/>
              <a:pPr/>
              <a:t>‹#›</a:t>
            </a:fld>
            <a:endParaRPr lang="zh-CN" altLang="en-US"/>
          </a:p>
        </p:txBody>
      </p:sp>
      <p:pic>
        <p:nvPicPr>
          <p:cNvPr id="1031" name="图片 7">
            <a:extLst>
              <a:ext uri="{FF2B5EF4-FFF2-40B4-BE49-F238E27FC236}">
                <a16:creationId xmlns:a16="http://schemas.microsoft.com/office/drawing/2014/main" id="{56B7B3D9-D66B-D04B-BAF6-A9A288080A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alibri" panose="020F0502020204030204" charset="0"/>
          <a:ea typeface="宋体" panose="02010600030101010101" pitchFamily="2" charset="-122"/>
          <a:cs typeface="+mn-cs"/>
          <a:sym typeface="Calibri" panose="020F0502020204030204" pitchFamily="34" charset="0"/>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pitchFamily="34" charset="0"/>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charset="0"/>
          <a:ea typeface="宋体" panose="02010600030101010101" pitchFamily="2" charset="-122"/>
          <a:cs typeface="+mn-cs"/>
          <a:sym typeface="Calibri" panose="020F0502020204030204" pitchFamily="34" charset="0"/>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charset="0"/>
          <a:ea typeface="宋体" panose="02010600030101010101" pitchFamily="2" charset="-122"/>
          <a:cs typeface="+mn-cs"/>
          <a:sym typeface="Calibri" panose="020F0502020204030204" pitchFamily="34" charset="0"/>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任意多边形 69">
            <a:extLst>
              <a:ext uri="{FF2B5EF4-FFF2-40B4-BE49-F238E27FC236}">
                <a16:creationId xmlns:a16="http://schemas.microsoft.com/office/drawing/2014/main" id="{680345A1-2449-0E40-9609-1B19499F4B8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4" name="任意多边形 68">
            <a:extLst>
              <a:ext uri="{FF2B5EF4-FFF2-40B4-BE49-F238E27FC236}">
                <a16:creationId xmlns:a16="http://schemas.microsoft.com/office/drawing/2014/main" id="{4F083C28-2CAB-9E46-8A0D-0080721AE336}"/>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5" name="任意多边形 818">
            <a:extLst>
              <a:ext uri="{FF2B5EF4-FFF2-40B4-BE49-F238E27FC236}">
                <a16:creationId xmlns:a16="http://schemas.microsoft.com/office/drawing/2014/main" id="{BA7CA2C8-244B-3B43-9C89-E8E38BD385E9}"/>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6" name="任意多边形 823">
            <a:extLst>
              <a:ext uri="{FF2B5EF4-FFF2-40B4-BE49-F238E27FC236}">
                <a16:creationId xmlns:a16="http://schemas.microsoft.com/office/drawing/2014/main" id="{60C5EC58-813A-894F-82AB-65910521413C}"/>
              </a:ext>
            </a:extLst>
          </p:cNvPr>
          <p:cNvSpPr>
            <a:spLocks noChangeArrowheads="1"/>
          </p:cNvSpPr>
          <p:nvPr/>
        </p:nvSpPr>
        <p:spPr bwMode="auto">
          <a:xfrm flipH="1" flipV="1">
            <a:off x="4400550" y="4206875"/>
            <a:ext cx="2238375" cy="2689225"/>
          </a:xfrm>
          <a:custGeom>
            <a:avLst/>
            <a:gdLst>
              <a:gd name="T0" fmla="*/ 1850042 w 2239155"/>
              <a:gd name="T1" fmla="*/ 2690045 h 2690045"/>
              <a:gd name="T2" fmla="*/ 0 w 2239155"/>
              <a:gd name="T3" fmla="*/ 0 h 2690045"/>
              <a:gd name="T4" fmla="*/ 798132 w 2239155"/>
              <a:gd name="T5" fmla="*/ 0 h 2690045"/>
              <a:gd name="T6" fmla="*/ 2239155 w 2239155"/>
              <a:gd name="T7" fmla="*/ 2095312 h 2690045"/>
              <a:gd name="T8" fmla="*/ 1865159 w 2239155"/>
              <a:gd name="T9" fmla="*/ 2679648 h 2690045"/>
              <a:gd name="T10" fmla="*/ 1850042 w 2239155"/>
              <a:gd name="T11" fmla="*/ 2690045 h 2690045"/>
            </a:gdLst>
            <a:ahLst/>
            <a:cxnLst>
              <a:cxn ang="0">
                <a:pos x="T0" y="T1"/>
              </a:cxn>
              <a:cxn ang="0">
                <a:pos x="T2" y="T3"/>
              </a:cxn>
              <a:cxn ang="0">
                <a:pos x="T4" y="T5"/>
              </a:cxn>
              <a:cxn ang="0">
                <a:pos x="T6" y="T7"/>
              </a:cxn>
              <a:cxn ang="0">
                <a:pos x="T8" y="T9"/>
              </a:cxn>
              <a:cxn ang="0">
                <a:pos x="T10" y="T11"/>
              </a:cxn>
            </a:cxnLst>
            <a:rect l="0" t="0"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7" name="任意多边形 519">
            <a:extLst>
              <a:ext uri="{FF2B5EF4-FFF2-40B4-BE49-F238E27FC236}">
                <a16:creationId xmlns:a16="http://schemas.microsoft.com/office/drawing/2014/main" id="{4DA975D8-31BD-3A43-B71A-E195B4903176}"/>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8" name="任意多边形 685">
            <a:extLst>
              <a:ext uri="{FF2B5EF4-FFF2-40B4-BE49-F238E27FC236}">
                <a16:creationId xmlns:a16="http://schemas.microsoft.com/office/drawing/2014/main" id="{8F231192-34DE-CE4F-B78C-FB7E73D75228}"/>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9" name="任意多边形 83">
            <a:extLst>
              <a:ext uri="{FF2B5EF4-FFF2-40B4-BE49-F238E27FC236}">
                <a16:creationId xmlns:a16="http://schemas.microsoft.com/office/drawing/2014/main" id="{FCFA63AF-FB4D-CD4B-BEF2-840178BD5CAF}"/>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0" name="任意多边形 703">
            <a:extLst>
              <a:ext uri="{FF2B5EF4-FFF2-40B4-BE49-F238E27FC236}">
                <a16:creationId xmlns:a16="http://schemas.microsoft.com/office/drawing/2014/main" id="{2BDC0A38-78BD-5F4B-A668-456AF9ED4BEE}"/>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1" name="任意多边形 87">
            <a:extLst>
              <a:ext uri="{FF2B5EF4-FFF2-40B4-BE49-F238E27FC236}">
                <a16:creationId xmlns:a16="http://schemas.microsoft.com/office/drawing/2014/main" id="{C5B87D37-F839-5849-8B2B-19BACBDED881}"/>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2" name="任意多边形 699">
            <a:extLst>
              <a:ext uri="{FF2B5EF4-FFF2-40B4-BE49-F238E27FC236}">
                <a16:creationId xmlns:a16="http://schemas.microsoft.com/office/drawing/2014/main" id="{8D14E73A-51F3-C341-ACCF-AB95D4732422}"/>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3" name="任意多边形 698">
            <a:extLst>
              <a:ext uri="{FF2B5EF4-FFF2-40B4-BE49-F238E27FC236}">
                <a16:creationId xmlns:a16="http://schemas.microsoft.com/office/drawing/2014/main" id="{A5D17E44-C65F-B848-AF17-420508452C5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4" name="任意多边形 93">
            <a:extLst>
              <a:ext uri="{FF2B5EF4-FFF2-40B4-BE49-F238E27FC236}">
                <a16:creationId xmlns:a16="http://schemas.microsoft.com/office/drawing/2014/main" id="{BA299FA8-3BF6-654C-A39C-7AC704671574}"/>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5" name="任意多边形 522">
            <a:extLst>
              <a:ext uri="{FF2B5EF4-FFF2-40B4-BE49-F238E27FC236}">
                <a16:creationId xmlns:a16="http://schemas.microsoft.com/office/drawing/2014/main" id="{9E4D6756-82E4-D54C-9011-F407B77823EA}"/>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6" name="任意多边形 528">
            <a:extLst>
              <a:ext uri="{FF2B5EF4-FFF2-40B4-BE49-F238E27FC236}">
                <a16:creationId xmlns:a16="http://schemas.microsoft.com/office/drawing/2014/main" id="{30C6533A-F57A-4B43-B68D-55E502E6A824}"/>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7" name="椭圆 41">
            <a:extLst>
              <a:ext uri="{FF2B5EF4-FFF2-40B4-BE49-F238E27FC236}">
                <a16:creationId xmlns:a16="http://schemas.microsoft.com/office/drawing/2014/main" id="{E98DF350-3DED-4B42-89B4-EAEFC516EE80}"/>
              </a:ext>
            </a:extLst>
          </p:cNvPr>
          <p:cNvSpPr>
            <a:spLocks noChangeArrowheads="1"/>
          </p:cNvSpPr>
          <p:nvPr/>
        </p:nvSpPr>
        <p:spPr bwMode="auto">
          <a:xfrm flipV="1">
            <a:off x="500063" y="1958975"/>
            <a:ext cx="8896350" cy="50800"/>
          </a:xfrm>
          <a:prstGeom prst="ellipse">
            <a:avLst/>
          </a:prstGeom>
          <a:gradFill rotWithShape="1">
            <a:gsLst>
              <a:gs pos="0">
                <a:srgbClr val="000000"/>
              </a:gs>
              <a:gs pos="46999">
                <a:srgbClr val="000000"/>
              </a:gs>
              <a:gs pos="62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3088" name="椭圆 44">
            <a:extLst>
              <a:ext uri="{FF2B5EF4-FFF2-40B4-BE49-F238E27FC236}">
                <a16:creationId xmlns:a16="http://schemas.microsoft.com/office/drawing/2014/main" id="{C85257C0-775A-AD4F-A081-845557493F67}"/>
              </a:ext>
            </a:extLst>
          </p:cNvPr>
          <p:cNvSpPr>
            <a:spLocks noChangeArrowheads="1"/>
          </p:cNvSpPr>
          <p:nvPr/>
        </p:nvSpPr>
        <p:spPr bwMode="auto">
          <a:xfrm flipV="1">
            <a:off x="500063" y="2797175"/>
            <a:ext cx="8896350" cy="50800"/>
          </a:xfrm>
          <a:prstGeom prst="ellipse">
            <a:avLst/>
          </a:prstGeom>
          <a:gradFill rotWithShape="1">
            <a:gsLst>
              <a:gs pos="0">
                <a:srgbClr val="000000"/>
              </a:gs>
              <a:gs pos="46999">
                <a:srgbClr val="000000"/>
              </a:gs>
              <a:gs pos="70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3089" name="任意多边形 533">
            <a:extLst>
              <a:ext uri="{FF2B5EF4-FFF2-40B4-BE49-F238E27FC236}">
                <a16:creationId xmlns:a16="http://schemas.microsoft.com/office/drawing/2014/main" id="{ED916E47-6424-9742-9B30-E70853D76AB6}"/>
              </a:ext>
            </a:extLst>
          </p:cNvPr>
          <p:cNvSpPr>
            <a:spLocks noChangeArrowheads="1"/>
          </p:cNvSpPr>
          <p:nvPr/>
        </p:nvSpPr>
        <p:spPr bwMode="auto">
          <a:xfrm flipH="1" flipV="1">
            <a:off x="4013200" y="42068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0" name="任意多边形 72">
            <a:extLst>
              <a:ext uri="{FF2B5EF4-FFF2-40B4-BE49-F238E27FC236}">
                <a16:creationId xmlns:a16="http://schemas.microsoft.com/office/drawing/2014/main" id="{77D47D04-605D-4E42-95D3-D09A97D94A47}"/>
              </a:ext>
            </a:extLst>
          </p:cNvPr>
          <p:cNvSpPr>
            <a:spLocks noChangeArrowheads="1"/>
          </p:cNvSpPr>
          <p:nvPr/>
        </p:nvSpPr>
        <p:spPr bwMode="auto">
          <a:xfrm>
            <a:off x="2147888" y="4225348"/>
            <a:ext cx="2243137" cy="2701925"/>
          </a:xfrm>
          <a:custGeom>
            <a:avLst/>
            <a:gdLst>
              <a:gd name="T0" fmla="*/ 296787 w 2243162"/>
              <a:gd name="T1" fmla="*/ 2270482 h 2702024"/>
              <a:gd name="T2" fmla="*/ 593574 w 2243162"/>
              <a:gd name="T3" fmla="*/ 2702024 h 2702024"/>
              <a:gd name="T4" fmla="*/ 0 w 2243162"/>
              <a:gd name="T5" fmla="*/ 2702024 h 2702024"/>
              <a:gd name="T6" fmla="*/ 1852001 w 2243162"/>
              <a:gd name="T7" fmla="*/ 0 h 2702024"/>
              <a:gd name="T8" fmla="*/ 1874186 w 2243162"/>
              <a:gd name="T9" fmla="*/ 15258 h 2702024"/>
              <a:gd name="T10" fmla="*/ 2101791 w 2243162"/>
              <a:gd name="T11" fmla="*/ 370872 h 2702024"/>
              <a:gd name="T12" fmla="*/ 2099207 w 2243162"/>
              <a:gd name="T13" fmla="*/ 372649 h 2702024"/>
              <a:gd name="T14" fmla="*/ 2152853 w 2243162"/>
              <a:gd name="T15" fmla="*/ 450653 h 2702024"/>
              <a:gd name="T16" fmla="*/ 2243162 w 2243162"/>
              <a:gd name="T17" fmla="*/ 591754 h 2702024"/>
              <a:gd name="T18" fmla="*/ 800090 w 2243162"/>
              <a:gd name="T19" fmla="*/ 2690045 h 2702024"/>
              <a:gd name="T20" fmla="*/ 591618 w 2243162"/>
              <a:gd name="T21" fmla="*/ 2690045 h 2702024"/>
              <a:gd name="T22" fmla="*/ 296788 w 2243162"/>
              <a:gd name="T23" fmla="*/ 2261349 h 270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1" name="任意多边形 61">
            <a:extLst>
              <a:ext uri="{FF2B5EF4-FFF2-40B4-BE49-F238E27FC236}">
                <a16:creationId xmlns:a16="http://schemas.microsoft.com/office/drawing/2014/main" id="{3D72F166-D305-B041-8D39-6A519DC10747}"/>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2" name="任意多边形 811">
            <a:extLst>
              <a:ext uri="{FF2B5EF4-FFF2-40B4-BE49-F238E27FC236}">
                <a16:creationId xmlns:a16="http://schemas.microsoft.com/office/drawing/2014/main" id="{8D8A8A93-97E4-DF4E-87ED-B3552D8F7F33}"/>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3" name="任意多边形 637">
            <a:extLst>
              <a:ext uri="{FF2B5EF4-FFF2-40B4-BE49-F238E27FC236}">
                <a16:creationId xmlns:a16="http://schemas.microsoft.com/office/drawing/2014/main" id="{922BCCDE-DDB3-8B45-A0A7-C3A279749D91}"/>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4" name="任意多边形 647">
            <a:extLst>
              <a:ext uri="{FF2B5EF4-FFF2-40B4-BE49-F238E27FC236}">
                <a16:creationId xmlns:a16="http://schemas.microsoft.com/office/drawing/2014/main" id="{52991CE9-0B5B-4D4E-8A1F-F5D646DEDE9F}"/>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5" name="任意多边形 660">
            <a:extLst>
              <a:ext uri="{FF2B5EF4-FFF2-40B4-BE49-F238E27FC236}">
                <a16:creationId xmlns:a16="http://schemas.microsoft.com/office/drawing/2014/main" id="{342E4177-BC2A-AA4B-A2CB-72687FF6568D}"/>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6" name="任意多边形 665">
            <a:extLst>
              <a:ext uri="{FF2B5EF4-FFF2-40B4-BE49-F238E27FC236}">
                <a16:creationId xmlns:a16="http://schemas.microsoft.com/office/drawing/2014/main" id="{35FA6183-9AE8-1449-A935-463ACAFBB956}"/>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7" name="任意多边形 709">
            <a:extLst>
              <a:ext uri="{FF2B5EF4-FFF2-40B4-BE49-F238E27FC236}">
                <a16:creationId xmlns:a16="http://schemas.microsoft.com/office/drawing/2014/main" id="{9ACAD024-A97F-4842-A6CB-827EB36F00BA}"/>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8" name="任意多边形 670">
            <a:extLst>
              <a:ext uri="{FF2B5EF4-FFF2-40B4-BE49-F238E27FC236}">
                <a16:creationId xmlns:a16="http://schemas.microsoft.com/office/drawing/2014/main" id="{DA3FA412-7B09-9741-97CF-842BAA72475F}"/>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9" name="任意多边形 75">
            <a:extLst>
              <a:ext uri="{FF2B5EF4-FFF2-40B4-BE49-F238E27FC236}">
                <a16:creationId xmlns:a16="http://schemas.microsoft.com/office/drawing/2014/main" id="{763153E7-C823-AB44-850D-1F9FAEBF0AED}"/>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0" name="任意多边形 80">
            <a:extLst>
              <a:ext uri="{FF2B5EF4-FFF2-40B4-BE49-F238E27FC236}">
                <a16:creationId xmlns:a16="http://schemas.microsoft.com/office/drawing/2014/main" id="{E4EB848B-CD06-314F-9FB3-70DF5465019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1" name="任意多边形 788">
            <a:extLst>
              <a:ext uri="{FF2B5EF4-FFF2-40B4-BE49-F238E27FC236}">
                <a16:creationId xmlns:a16="http://schemas.microsoft.com/office/drawing/2014/main" id="{748AA6E3-EB36-384E-914D-1C8931F97E9D}"/>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2" name="矩形 712">
            <a:extLst>
              <a:ext uri="{FF2B5EF4-FFF2-40B4-BE49-F238E27FC236}">
                <a16:creationId xmlns:a16="http://schemas.microsoft.com/office/drawing/2014/main" id="{5C61483D-1A7D-7547-BD93-AA870F0C7482}"/>
              </a:ext>
            </a:extLst>
          </p:cNvPr>
          <p:cNvSpPr>
            <a:spLocks noChangeArrowheads="1"/>
          </p:cNvSpPr>
          <p:nvPr/>
        </p:nvSpPr>
        <p:spPr bwMode="auto">
          <a:xfrm>
            <a:off x="0" y="454025"/>
            <a:ext cx="687388" cy="463550"/>
          </a:xfrm>
          <a:prstGeom prst="rect">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03" name="TextBox 40">
            <a:extLst>
              <a:ext uri="{FF2B5EF4-FFF2-40B4-BE49-F238E27FC236}">
                <a16:creationId xmlns:a16="http://schemas.microsoft.com/office/drawing/2014/main" id="{2466A0E4-CCAE-CF41-90D8-5C8EA3DA896C}"/>
              </a:ext>
            </a:extLst>
          </p:cNvPr>
          <p:cNvSpPr>
            <a:spLocks noChangeArrowheads="1"/>
          </p:cNvSpPr>
          <p:nvPr/>
        </p:nvSpPr>
        <p:spPr bwMode="auto">
          <a:xfrm>
            <a:off x="831850" y="455613"/>
            <a:ext cx="3816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CG Project</a:t>
            </a:r>
          </a:p>
        </p:txBody>
      </p:sp>
      <p:sp>
        <p:nvSpPr>
          <p:cNvPr id="3104" name="直接连接符 714">
            <a:extLst>
              <a:ext uri="{FF2B5EF4-FFF2-40B4-BE49-F238E27FC236}">
                <a16:creationId xmlns:a16="http://schemas.microsoft.com/office/drawing/2014/main" id="{789D4D7B-16A6-324F-A840-DE5606E513CA}"/>
              </a:ext>
            </a:extLst>
          </p:cNvPr>
          <p:cNvSpPr>
            <a:spLocks noChangeShapeType="1"/>
          </p:cNvSpPr>
          <p:nvPr/>
        </p:nvSpPr>
        <p:spPr bwMode="auto">
          <a:xfrm>
            <a:off x="790575" y="452438"/>
            <a:ext cx="0" cy="465137"/>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7" name="矩形 827">
            <a:extLst>
              <a:ext uri="{FF2B5EF4-FFF2-40B4-BE49-F238E27FC236}">
                <a16:creationId xmlns:a16="http://schemas.microsoft.com/office/drawing/2014/main" id="{5C1816C4-E6EC-3044-A6D2-DF45FEFE35BE}"/>
              </a:ext>
            </a:extLst>
          </p:cNvPr>
          <p:cNvSpPr>
            <a:spLocks noChangeArrowheads="1"/>
          </p:cNvSpPr>
          <p:nvPr/>
        </p:nvSpPr>
        <p:spPr bwMode="auto">
          <a:xfrm>
            <a:off x="841375" y="2170113"/>
            <a:ext cx="82121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计算机图形学</a:t>
            </a:r>
            <a:endParaRPr lang="zh-CN" altLang="en-US" sz="36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endParaRPr lang="zh-CN" altLang="en-US" sz="28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r>
              <a:rPr lang="zh-CN" altLang="en-US" sz="40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项目展示</a:t>
            </a:r>
          </a:p>
        </p:txBody>
      </p:sp>
      <p:sp>
        <p:nvSpPr>
          <p:cNvPr id="3106" name="任意多边形 686">
            <a:extLst>
              <a:ext uri="{FF2B5EF4-FFF2-40B4-BE49-F238E27FC236}">
                <a16:creationId xmlns:a16="http://schemas.microsoft.com/office/drawing/2014/main" id="{A7FBBC70-DBDE-DC44-8F90-C29545D1B038}"/>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任意多边形 824">
            <a:extLst>
              <a:ext uri="{FF2B5EF4-FFF2-40B4-BE49-F238E27FC236}">
                <a16:creationId xmlns:a16="http://schemas.microsoft.com/office/drawing/2014/main" id="{20E93C69-1498-0C49-9E01-112AE764125D}"/>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8" name="任意多边形 817">
            <a:extLst>
              <a:ext uri="{FF2B5EF4-FFF2-40B4-BE49-F238E27FC236}">
                <a16:creationId xmlns:a16="http://schemas.microsoft.com/office/drawing/2014/main" id="{25B857D9-BB1F-7545-AE2D-DDFAE3D0F9B0}"/>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9" name="任意多边形 54">
            <a:extLst>
              <a:ext uri="{FF2B5EF4-FFF2-40B4-BE49-F238E27FC236}">
                <a16:creationId xmlns:a16="http://schemas.microsoft.com/office/drawing/2014/main" id="{B5CF2CD0-C048-9143-A527-14287CCCA018}"/>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 name="矩形 827">
            <a:extLst>
              <a:ext uri="{FF2B5EF4-FFF2-40B4-BE49-F238E27FC236}">
                <a16:creationId xmlns:a16="http://schemas.microsoft.com/office/drawing/2014/main" id="{1C7B6789-93CC-8C41-BFF2-B10A5CDF07F7}"/>
              </a:ext>
            </a:extLst>
          </p:cNvPr>
          <p:cNvSpPr>
            <a:spLocks noChangeArrowheads="1"/>
          </p:cNvSpPr>
          <p:nvPr/>
        </p:nvSpPr>
        <p:spPr bwMode="auto">
          <a:xfrm>
            <a:off x="981075" y="4101345"/>
            <a:ext cx="82121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小组成员：</a:t>
            </a:r>
            <a:endParaRPr lang="en-US" altLang="zh-CN" sz="36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张子扬</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李啟明</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邹伊宁</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朱文豪</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钟敏欣</a:t>
            </a:r>
            <a:endParaRPr lang="en-US" altLang="zh-CN"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6F59E8-5E29-4C92-820B-F2D747019A80}"/>
              </a:ext>
            </a:extLst>
          </p:cNvPr>
          <p:cNvPicPr>
            <a:picLocks noChangeAspect="1"/>
          </p:cNvPicPr>
          <p:nvPr/>
        </p:nvPicPr>
        <p:blipFill>
          <a:blip r:embed="rId2"/>
          <a:stretch>
            <a:fillRect/>
          </a:stretch>
        </p:blipFill>
        <p:spPr>
          <a:xfrm>
            <a:off x="3656099" y="0"/>
            <a:ext cx="8462513" cy="6858000"/>
          </a:xfrm>
          <a:prstGeom prst="rect">
            <a:avLst/>
          </a:prstGeom>
        </p:spPr>
      </p:pic>
      <p:sp>
        <p:nvSpPr>
          <p:cNvPr id="3" name="矩形 2">
            <a:extLst>
              <a:ext uri="{FF2B5EF4-FFF2-40B4-BE49-F238E27FC236}">
                <a16:creationId xmlns:a16="http://schemas.microsoft.com/office/drawing/2014/main" id="{065276B2-49FE-48C5-8297-617C6D088578}"/>
              </a:ext>
            </a:extLst>
          </p:cNvPr>
          <p:cNvSpPr/>
          <p:nvPr/>
        </p:nvSpPr>
        <p:spPr>
          <a:xfrm>
            <a:off x="504979" y="621207"/>
            <a:ext cx="2169184" cy="523220"/>
          </a:xfrm>
          <a:prstGeom prst="rect">
            <a:avLst/>
          </a:prstGeom>
        </p:spPr>
        <p:txBody>
          <a:bodyPr wrap="none">
            <a:spAutoFit/>
          </a:bodyPr>
          <a:lstStyle/>
          <a:p>
            <a:r>
              <a:rPr lang="zh-CN" altLang="en-US" sz="2800" b="1" dirty="0">
                <a:latin typeface="幼圆" panose="02010509060101010101" pitchFamily="49" charset="-122"/>
                <a:ea typeface="幼圆" panose="02010509060101010101" pitchFamily="49" charset="-122"/>
              </a:rPr>
              <a:t>动画预览图</a:t>
            </a:r>
            <a:r>
              <a:rPr lang="en-US" altLang="zh-CN" sz="2800" b="1" dirty="0">
                <a:latin typeface="幼圆" panose="02010509060101010101" pitchFamily="49" charset="-122"/>
                <a:ea typeface="幼圆" panose="02010509060101010101" pitchFamily="49" charset="-122"/>
              </a:rPr>
              <a:t>3</a:t>
            </a:r>
            <a:endParaRPr lang="zh-CN" altLang="en-US" sz="2800" dirty="0"/>
          </a:p>
        </p:txBody>
      </p:sp>
    </p:spTree>
    <p:extLst>
      <p:ext uri="{BB962C8B-B14F-4D97-AF65-F5344CB8AC3E}">
        <p14:creationId xmlns:p14="http://schemas.microsoft.com/office/powerpoint/2010/main" val="270787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A4EFE7-2B55-4F8D-8178-32D7780E79A3}"/>
              </a:ext>
            </a:extLst>
          </p:cNvPr>
          <p:cNvPicPr>
            <a:picLocks noChangeAspect="1"/>
          </p:cNvPicPr>
          <p:nvPr/>
        </p:nvPicPr>
        <p:blipFill>
          <a:blip r:embed="rId2"/>
          <a:stretch>
            <a:fillRect/>
          </a:stretch>
        </p:blipFill>
        <p:spPr>
          <a:xfrm>
            <a:off x="4659185" y="0"/>
            <a:ext cx="7532815" cy="6858000"/>
          </a:xfrm>
          <a:prstGeom prst="rect">
            <a:avLst/>
          </a:prstGeom>
        </p:spPr>
      </p:pic>
      <p:sp>
        <p:nvSpPr>
          <p:cNvPr id="3" name="矩形 2">
            <a:extLst>
              <a:ext uri="{FF2B5EF4-FFF2-40B4-BE49-F238E27FC236}">
                <a16:creationId xmlns:a16="http://schemas.microsoft.com/office/drawing/2014/main" id="{54C01287-4C9B-4E14-800F-4CC846EFCDA6}"/>
              </a:ext>
            </a:extLst>
          </p:cNvPr>
          <p:cNvSpPr/>
          <p:nvPr/>
        </p:nvSpPr>
        <p:spPr>
          <a:xfrm>
            <a:off x="504979" y="621207"/>
            <a:ext cx="2169184" cy="523220"/>
          </a:xfrm>
          <a:prstGeom prst="rect">
            <a:avLst/>
          </a:prstGeom>
        </p:spPr>
        <p:txBody>
          <a:bodyPr wrap="none">
            <a:spAutoFit/>
          </a:bodyPr>
          <a:lstStyle/>
          <a:p>
            <a:r>
              <a:rPr lang="zh-CN" altLang="en-US" sz="2800" b="1" dirty="0">
                <a:latin typeface="幼圆" panose="02010509060101010101" pitchFamily="49" charset="-122"/>
                <a:ea typeface="幼圆" panose="02010509060101010101" pitchFamily="49" charset="-122"/>
              </a:rPr>
              <a:t>动画预览图</a:t>
            </a:r>
            <a:r>
              <a:rPr lang="en-US" altLang="zh-CN" sz="2800" b="1" dirty="0">
                <a:latin typeface="幼圆" panose="02010509060101010101" pitchFamily="49" charset="-122"/>
                <a:ea typeface="幼圆" panose="02010509060101010101" pitchFamily="49" charset="-122"/>
              </a:rPr>
              <a:t>4</a:t>
            </a:r>
            <a:endParaRPr lang="zh-CN" altLang="en-US" sz="2800" dirty="0"/>
          </a:p>
        </p:txBody>
      </p:sp>
    </p:spTree>
    <p:extLst>
      <p:ext uri="{BB962C8B-B14F-4D97-AF65-F5344CB8AC3E}">
        <p14:creationId xmlns:p14="http://schemas.microsoft.com/office/powerpoint/2010/main" val="337973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任意多边形 4">
            <a:extLst>
              <a:ext uri="{FF2B5EF4-FFF2-40B4-BE49-F238E27FC236}">
                <a16:creationId xmlns:a16="http://schemas.microsoft.com/office/drawing/2014/main" id="{3746FE5F-25DC-5C41-8A9D-42DDB1969B83}"/>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2" name="任意多边形 5">
            <a:extLst>
              <a:ext uri="{FF2B5EF4-FFF2-40B4-BE49-F238E27FC236}">
                <a16:creationId xmlns:a16="http://schemas.microsoft.com/office/drawing/2014/main" id="{53224CE0-1738-6542-B1D4-41A2C068CD49}"/>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3" name="任意多边形 6">
            <a:extLst>
              <a:ext uri="{FF2B5EF4-FFF2-40B4-BE49-F238E27FC236}">
                <a16:creationId xmlns:a16="http://schemas.microsoft.com/office/drawing/2014/main" id="{DE21E892-47F8-BC48-92C6-676834B20757}"/>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4" name="任意多边形 7">
            <a:extLst>
              <a:ext uri="{FF2B5EF4-FFF2-40B4-BE49-F238E27FC236}">
                <a16:creationId xmlns:a16="http://schemas.microsoft.com/office/drawing/2014/main" id="{278BF875-2548-4C4C-9181-18C2EB5778F2}"/>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5" name="任意多边形 8">
            <a:extLst>
              <a:ext uri="{FF2B5EF4-FFF2-40B4-BE49-F238E27FC236}">
                <a16:creationId xmlns:a16="http://schemas.microsoft.com/office/drawing/2014/main" id="{85E1CCFE-C1ED-FD42-9EF4-C2B8737D0357}"/>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6" name="任意多边形 9">
            <a:extLst>
              <a:ext uri="{FF2B5EF4-FFF2-40B4-BE49-F238E27FC236}">
                <a16:creationId xmlns:a16="http://schemas.microsoft.com/office/drawing/2014/main" id="{4A05E830-2B2F-544E-9A77-E0270CF3A3CC}"/>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7" name="任意多边形 10">
            <a:extLst>
              <a:ext uri="{FF2B5EF4-FFF2-40B4-BE49-F238E27FC236}">
                <a16:creationId xmlns:a16="http://schemas.microsoft.com/office/drawing/2014/main" id="{C0E5E997-6958-B142-9BF9-CEE052DA6956}"/>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8" name="任意多边形 11">
            <a:extLst>
              <a:ext uri="{FF2B5EF4-FFF2-40B4-BE49-F238E27FC236}">
                <a16:creationId xmlns:a16="http://schemas.microsoft.com/office/drawing/2014/main" id="{10264DDE-AF0A-C441-B6AA-479C0C8DDAEB}"/>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9" name="任意多边形 12">
            <a:extLst>
              <a:ext uri="{FF2B5EF4-FFF2-40B4-BE49-F238E27FC236}">
                <a16:creationId xmlns:a16="http://schemas.microsoft.com/office/drawing/2014/main" id="{7A3DE982-072E-2E47-BE0D-F5744A7E54FC}"/>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0" name="任意多边形 13">
            <a:extLst>
              <a:ext uri="{FF2B5EF4-FFF2-40B4-BE49-F238E27FC236}">
                <a16:creationId xmlns:a16="http://schemas.microsoft.com/office/drawing/2014/main" id="{D1E60E2A-F45C-B341-8A80-E2B0B4306959}"/>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1" name="任意多边形 14">
            <a:extLst>
              <a:ext uri="{FF2B5EF4-FFF2-40B4-BE49-F238E27FC236}">
                <a16:creationId xmlns:a16="http://schemas.microsoft.com/office/drawing/2014/main" id="{71E1394F-ABC3-DD41-A4A2-AB8CEBAD0CB0}"/>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2" name="任意多边形 15">
            <a:extLst>
              <a:ext uri="{FF2B5EF4-FFF2-40B4-BE49-F238E27FC236}">
                <a16:creationId xmlns:a16="http://schemas.microsoft.com/office/drawing/2014/main" id="{3377EC1C-AF00-2047-8D9C-F91B0E2DE731}"/>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3" name="任意多边形 16">
            <a:extLst>
              <a:ext uri="{FF2B5EF4-FFF2-40B4-BE49-F238E27FC236}">
                <a16:creationId xmlns:a16="http://schemas.microsoft.com/office/drawing/2014/main" id="{5250A0B3-24A8-1A44-82F2-236512B86AAB}"/>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4" name="任意多边形 17">
            <a:extLst>
              <a:ext uri="{FF2B5EF4-FFF2-40B4-BE49-F238E27FC236}">
                <a16:creationId xmlns:a16="http://schemas.microsoft.com/office/drawing/2014/main" id="{B6ACD416-330B-274F-BBD1-2B543D548DBD}"/>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5" name="任意多边形 18">
            <a:extLst>
              <a:ext uri="{FF2B5EF4-FFF2-40B4-BE49-F238E27FC236}">
                <a16:creationId xmlns:a16="http://schemas.microsoft.com/office/drawing/2014/main" id="{104FA8DF-E028-9F49-B9D9-D8D7EE6FE9F3}"/>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6" name="任意多边形 19">
            <a:extLst>
              <a:ext uri="{FF2B5EF4-FFF2-40B4-BE49-F238E27FC236}">
                <a16:creationId xmlns:a16="http://schemas.microsoft.com/office/drawing/2014/main" id="{CDD7C826-126E-9040-95B7-0740B5B6E792}"/>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7" name="任意多边形 20">
            <a:extLst>
              <a:ext uri="{FF2B5EF4-FFF2-40B4-BE49-F238E27FC236}">
                <a16:creationId xmlns:a16="http://schemas.microsoft.com/office/drawing/2014/main" id="{8245CCF5-9781-9C43-B0DF-D35FD6574454}"/>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8" name="任意多边形 21">
            <a:extLst>
              <a:ext uri="{FF2B5EF4-FFF2-40B4-BE49-F238E27FC236}">
                <a16:creationId xmlns:a16="http://schemas.microsoft.com/office/drawing/2014/main" id="{F4ECDACC-E450-404B-8075-1854F8B688F5}"/>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9" name="任意多边形 22">
            <a:extLst>
              <a:ext uri="{FF2B5EF4-FFF2-40B4-BE49-F238E27FC236}">
                <a16:creationId xmlns:a16="http://schemas.microsoft.com/office/drawing/2014/main" id="{CBB671DA-8E34-4F48-B2EF-FB3E22673C17}"/>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0" name="任意多边形 23">
            <a:extLst>
              <a:ext uri="{FF2B5EF4-FFF2-40B4-BE49-F238E27FC236}">
                <a16:creationId xmlns:a16="http://schemas.microsoft.com/office/drawing/2014/main" id="{986DD90B-7469-2F4F-BEA4-DD06FC395CFB}"/>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1" name="任意多边形 24">
            <a:extLst>
              <a:ext uri="{FF2B5EF4-FFF2-40B4-BE49-F238E27FC236}">
                <a16:creationId xmlns:a16="http://schemas.microsoft.com/office/drawing/2014/main" id="{FF9F2BCF-CEA0-9549-8587-68B8905ED1DF}"/>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2" name="任意多边形 25">
            <a:extLst>
              <a:ext uri="{FF2B5EF4-FFF2-40B4-BE49-F238E27FC236}">
                <a16:creationId xmlns:a16="http://schemas.microsoft.com/office/drawing/2014/main" id="{516B2B40-62D8-474E-8E66-BDF2D1CC669F}"/>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3" name="任意多边形 26">
            <a:extLst>
              <a:ext uri="{FF2B5EF4-FFF2-40B4-BE49-F238E27FC236}">
                <a16:creationId xmlns:a16="http://schemas.microsoft.com/office/drawing/2014/main" id="{423F7DC0-8012-654A-8038-E83C9305C17F}"/>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4" name="任意多边形 27">
            <a:extLst>
              <a:ext uri="{FF2B5EF4-FFF2-40B4-BE49-F238E27FC236}">
                <a16:creationId xmlns:a16="http://schemas.microsoft.com/office/drawing/2014/main" id="{64690101-A9E4-1945-AC7A-E8083B6BA1F3}"/>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5" name="任意多边形 28">
            <a:extLst>
              <a:ext uri="{FF2B5EF4-FFF2-40B4-BE49-F238E27FC236}">
                <a16:creationId xmlns:a16="http://schemas.microsoft.com/office/drawing/2014/main" id="{3ED91CC6-46B9-3143-A707-F904D17432B4}"/>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6" name="任意多边形 29">
            <a:extLst>
              <a:ext uri="{FF2B5EF4-FFF2-40B4-BE49-F238E27FC236}">
                <a16:creationId xmlns:a16="http://schemas.microsoft.com/office/drawing/2014/main" id="{0896A835-A20E-A341-A912-CF048574CB31}"/>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7" name="任意多边形 30">
            <a:extLst>
              <a:ext uri="{FF2B5EF4-FFF2-40B4-BE49-F238E27FC236}">
                <a16:creationId xmlns:a16="http://schemas.microsoft.com/office/drawing/2014/main" id="{D8AB5F44-D1AF-C443-B5DF-A38D1CEE3E6A}"/>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8" name="任意多边形 31">
            <a:extLst>
              <a:ext uri="{FF2B5EF4-FFF2-40B4-BE49-F238E27FC236}">
                <a16:creationId xmlns:a16="http://schemas.microsoft.com/office/drawing/2014/main" id="{88EEB237-1B2D-3C42-854F-D15FE3A72F4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9" name="任意多边形 32">
            <a:extLst>
              <a:ext uri="{FF2B5EF4-FFF2-40B4-BE49-F238E27FC236}">
                <a16:creationId xmlns:a16="http://schemas.microsoft.com/office/drawing/2014/main" id="{DA503286-5B4A-2A46-9AD1-65819E9C2C1F}"/>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0" name="任意多边形 33">
            <a:extLst>
              <a:ext uri="{FF2B5EF4-FFF2-40B4-BE49-F238E27FC236}">
                <a16:creationId xmlns:a16="http://schemas.microsoft.com/office/drawing/2014/main" id="{66EBDB2A-3048-E345-822F-95CF750CB6A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1" name="任意多边形 34">
            <a:extLst>
              <a:ext uri="{FF2B5EF4-FFF2-40B4-BE49-F238E27FC236}">
                <a16:creationId xmlns:a16="http://schemas.microsoft.com/office/drawing/2014/main" id="{AD3DBC99-B65C-C74D-9CAC-A59B1F51402F}"/>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2" name="任意多边形 35">
            <a:extLst>
              <a:ext uri="{FF2B5EF4-FFF2-40B4-BE49-F238E27FC236}">
                <a16:creationId xmlns:a16="http://schemas.microsoft.com/office/drawing/2014/main" id="{035C635F-BD82-3748-98EA-7F22E5C76DC6}"/>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3" name="矩形 36">
            <a:extLst>
              <a:ext uri="{FF2B5EF4-FFF2-40B4-BE49-F238E27FC236}">
                <a16:creationId xmlns:a16="http://schemas.microsoft.com/office/drawing/2014/main" id="{420E90A5-4097-724C-B999-E071AFB07248}"/>
              </a:ext>
            </a:extLst>
          </p:cNvPr>
          <p:cNvSpPr>
            <a:spLocks noChangeArrowheads="1"/>
          </p:cNvSpPr>
          <p:nvPr/>
        </p:nvSpPr>
        <p:spPr bwMode="auto">
          <a:xfrm>
            <a:off x="0" y="0"/>
            <a:ext cx="12192000"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4" name="直接连接符 51">
            <a:extLst>
              <a:ext uri="{FF2B5EF4-FFF2-40B4-BE49-F238E27FC236}">
                <a16:creationId xmlns:a16="http://schemas.microsoft.com/office/drawing/2014/main" id="{77A3B610-1462-1745-A08C-3009C00867DD}"/>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5" name="平行四边形 52">
            <a:extLst>
              <a:ext uri="{FF2B5EF4-FFF2-40B4-BE49-F238E27FC236}">
                <a16:creationId xmlns:a16="http://schemas.microsoft.com/office/drawing/2014/main" id="{9BBB7E9D-B72B-D34E-BB8D-9FC5550AFF83}"/>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6" name="文本框 57">
            <a:extLst>
              <a:ext uri="{FF2B5EF4-FFF2-40B4-BE49-F238E27FC236}">
                <a16:creationId xmlns:a16="http://schemas.microsoft.com/office/drawing/2014/main" id="{0A74FF06-433A-BF46-BC0C-40C919C81329}"/>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Han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77" name="圆角矩形 5">
            <a:extLst>
              <a:ext uri="{FF2B5EF4-FFF2-40B4-BE49-F238E27FC236}">
                <a16:creationId xmlns:a16="http://schemas.microsoft.com/office/drawing/2014/main" id="{E3005CF6-9BCC-C64F-BB87-26911485F60E}"/>
              </a:ext>
            </a:extLst>
          </p:cNvPr>
          <p:cNvSpPr>
            <a:spLocks noChangeArrowheads="1"/>
          </p:cNvSpPr>
          <p:nvPr/>
        </p:nvSpPr>
        <p:spPr bwMode="auto">
          <a:xfrm>
            <a:off x="1606550" y="3624263"/>
            <a:ext cx="1619250" cy="215900"/>
          </a:xfrm>
          <a:prstGeom prst="roundRect">
            <a:avLst>
              <a:gd name="adj" fmla="val 50000"/>
            </a:avLst>
          </a:prstGeom>
          <a:solidFill>
            <a:srgbClr val="CF5F55">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8" name="圆角矩形 6">
            <a:extLst>
              <a:ext uri="{FF2B5EF4-FFF2-40B4-BE49-F238E27FC236}">
                <a16:creationId xmlns:a16="http://schemas.microsoft.com/office/drawing/2014/main" id="{B8A23A6E-681D-7243-8438-13D9E59BA695}"/>
              </a:ext>
            </a:extLst>
          </p:cNvPr>
          <p:cNvSpPr>
            <a:spLocks noChangeArrowheads="1"/>
          </p:cNvSpPr>
          <p:nvPr/>
        </p:nvSpPr>
        <p:spPr bwMode="auto">
          <a:xfrm>
            <a:off x="3022600" y="3624263"/>
            <a:ext cx="1979613" cy="215900"/>
          </a:xfrm>
          <a:prstGeom prst="roundRect">
            <a:avLst>
              <a:gd name="adj" fmla="val 50000"/>
            </a:avLst>
          </a:prstGeom>
          <a:solidFill>
            <a:srgbClr val="F2C06B">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9" name="圆角矩形 7">
            <a:extLst>
              <a:ext uri="{FF2B5EF4-FFF2-40B4-BE49-F238E27FC236}">
                <a16:creationId xmlns:a16="http://schemas.microsoft.com/office/drawing/2014/main" id="{8E3932F8-9124-FF48-8310-D909DD21E6B0}"/>
              </a:ext>
            </a:extLst>
          </p:cNvPr>
          <p:cNvSpPr>
            <a:spLocks noChangeArrowheads="1"/>
          </p:cNvSpPr>
          <p:nvPr/>
        </p:nvSpPr>
        <p:spPr bwMode="auto">
          <a:xfrm>
            <a:off x="4797425" y="3624263"/>
            <a:ext cx="1979613" cy="215900"/>
          </a:xfrm>
          <a:prstGeom prst="roundRect">
            <a:avLst>
              <a:gd name="adj" fmla="val 50000"/>
            </a:avLst>
          </a:prstGeom>
          <a:solidFill>
            <a:srgbClr val="5F9387">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0" name="圆角矩形 8">
            <a:extLst>
              <a:ext uri="{FF2B5EF4-FFF2-40B4-BE49-F238E27FC236}">
                <a16:creationId xmlns:a16="http://schemas.microsoft.com/office/drawing/2014/main" id="{76CFEB00-367A-CB41-9AFA-E0668BEB7EAD}"/>
              </a:ext>
            </a:extLst>
          </p:cNvPr>
          <p:cNvSpPr>
            <a:spLocks noChangeArrowheads="1"/>
          </p:cNvSpPr>
          <p:nvPr/>
        </p:nvSpPr>
        <p:spPr bwMode="auto">
          <a:xfrm>
            <a:off x="6572250" y="3624263"/>
            <a:ext cx="1979613" cy="215900"/>
          </a:xfrm>
          <a:prstGeom prst="roundRect">
            <a:avLst>
              <a:gd name="adj" fmla="val 50000"/>
            </a:avLst>
          </a:prstGeom>
          <a:solidFill>
            <a:srgbClr val="97A6AB">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1" name="椭圆 9">
            <a:extLst>
              <a:ext uri="{FF2B5EF4-FFF2-40B4-BE49-F238E27FC236}">
                <a16:creationId xmlns:a16="http://schemas.microsoft.com/office/drawing/2014/main" id="{C3B08635-AC5F-824C-ACDE-D9A7071ADFDB}"/>
              </a:ext>
            </a:extLst>
          </p:cNvPr>
          <p:cNvSpPr>
            <a:spLocks noChangeAspect="1" noChangeArrowheads="1"/>
          </p:cNvSpPr>
          <p:nvPr/>
        </p:nvSpPr>
        <p:spPr bwMode="auto">
          <a:xfrm>
            <a:off x="2992438" y="2306638"/>
            <a:ext cx="288925" cy="288925"/>
          </a:xfrm>
          <a:prstGeom prst="ellipse">
            <a:avLst/>
          </a:prstGeom>
          <a:solidFill>
            <a:schemeClr val="accent1"/>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2" name="椭圆 10">
            <a:extLst>
              <a:ext uri="{FF2B5EF4-FFF2-40B4-BE49-F238E27FC236}">
                <a16:creationId xmlns:a16="http://schemas.microsoft.com/office/drawing/2014/main" id="{5AAE7F52-8D1A-424A-B600-D9BEDE3EA30A}"/>
              </a:ext>
            </a:extLst>
          </p:cNvPr>
          <p:cNvSpPr>
            <a:spLocks noChangeAspect="1" noChangeArrowheads="1"/>
          </p:cNvSpPr>
          <p:nvPr/>
        </p:nvSpPr>
        <p:spPr bwMode="auto">
          <a:xfrm>
            <a:off x="4730750" y="4921250"/>
            <a:ext cx="288925" cy="287338"/>
          </a:xfrm>
          <a:prstGeom prst="ellipse">
            <a:avLst/>
          </a:prstGeom>
          <a:solidFill>
            <a:schemeClr val="accent2"/>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3" name="椭圆 11">
            <a:extLst>
              <a:ext uri="{FF2B5EF4-FFF2-40B4-BE49-F238E27FC236}">
                <a16:creationId xmlns:a16="http://schemas.microsoft.com/office/drawing/2014/main" id="{CF72352F-AD3F-F24B-B2BA-998012BF9C0A}"/>
              </a:ext>
            </a:extLst>
          </p:cNvPr>
          <p:cNvSpPr>
            <a:spLocks noChangeAspect="1" noChangeArrowheads="1"/>
          </p:cNvSpPr>
          <p:nvPr/>
        </p:nvSpPr>
        <p:spPr bwMode="auto">
          <a:xfrm>
            <a:off x="6572250" y="2306638"/>
            <a:ext cx="287338" cy="288925"/>
          </a:xfrm>
          <a:prstGeom prst="ellipse">
            <a:avLst/>
          </a:prstGeom>
          <a:solidFill>
            <a:srgbClr val="5F9387"/>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4" name="椭圆 12">
            <a:extLst>
              <a:ext uri="{FF2B5EF4-FFF2-40B4-BE49-F238E27FC236}">
                <a16:creationId xmlns:a16="http://schemas.microsoft.com/office/drawing/2014/main" id="{999518D6-0ACF-8442-B7D9-3F758F6D35F4}"/>
              </a:ext>
            </a:extLst>
          </p:cNvPr>
          <p:cNvSpPr>
            <a:spLocks noChangeAspect="1" noChangeArrowheads="1"/>
          </p:cNvSpPr>
          <p:nvPr/>
        </p:nvSpPr>
        <p:spPr bwMode="auto">
          <a:xfrm>
            <a:off x="8824913" y="3444875"/>
            <a:ext cx="576262" cy="574675"/>
          </a:xfrm>
          <a:prstGeom prst="ellipse">
            <a:avLst/>
          </a:prstGeom>
          <a:solidFill>
            <a:srgbClr val="97A6AB"/>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4800" dirty="0">
                <a:solidFill>
                  <a:srgbClr val="FFFFFF"/>
                </a:solidFill>
                <a:latin typeface="Calibri" panose="020F0502020204030204" pitchFamily="34" charset="0"/>
                <a:sym typeface="Calibri" panose="020F0502020204030204" pitchFamily="34" charset="0"/>
              </a:rPr>
              <a:t>+</a:t>
            </a:r>
            <a:endParaRPr lang="zh-CN" altLang="en-US" sz="4800" dirty="0">
              <a:solidFill>
                <a:srgbClr val="FFFFFF"/>
              </a:solidFill>
              <a:latin typeface="宋体" panose="02010600030101010101" pitchFamily="2" charset="-122"/>
              <a:sym typeface="宋体" panose="02010600030101010101" pitchFamily="2" charset="-122"/>
            </a:endParaRPr>
          </a:p>
        </p:txBody>
      </p:sp>
      <p:sp>
        <p:nvSpPr>
          <p:cNvPr id="10285" name="直接连接符 13">
            <a:extLst>
              <a:ext uri="{FF2B5EF4-FFF2-40B4-BE49-F238E27FC236}">
                <a16:creationId xmlns:a16="http://schemas.microsoft.com/office/drawing/2014/main" id="{E9B31B90-777A-4140-93D8-5E4E19913B38}"/>
              </a:ext>
            </a:extLst>
          </p:cNvPr>
          <p:cNvSpPr>
            <a:spLocks noChangeShapeType="1"/>
          </p:cNvSpPr>
          <p:nvPr/>
        </p:nvSpPr>
        <p:spPr bwMode="auto">
          <a:xfrm>
            <a:off x="3136900" y="2652713"/>
            <a:ext cx="0" cy="900112"/>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6" name="直接连接符 14">
            <a:extLst>
              <a:ext uri="{FF2B5EF4-FFF2-40B4-BE49-F238E27FC236}">
                <a16:creationId xmlns:a16="http://schemas.microsoft.com/office/drawing/2014/main" id="{699C3B7A-E69F-0A45-A0E7-601D7602B568}"/>
              </a:ext>
            </a:extLst>
          </p:cNvPr>
          <p:cNvSpPr>
            <a:spLocks noChangeShapeType="1"/>
          </p:cNvSpPr>
          <p:nvPr/>
        </p:nvSpPr>
        <p:spPr bwMode="auto">
          <a:xfrm>
            <a:off x="4868863" y="3911600"/>
            <a:ext cx="1587" cy="900113"/>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7" name="直接连接符 15">
            <a:extLst>
              <a:ext uri="{FF2B5EF4-FFF2-40B4-BE49-F238E27FC236}">
                <a16:creationId xmlns:a16="http://schemas.microsoft.com/office/drawing/2014/main" id="{E17036E2-2004-8B4A-9816-72D94E03A9B5}"/>
              </a:ext>
            </a:extLst>
          </p:cNvPr>
          <p:cNvSpPr>
            <a:spLocks noChangeShapeType="1"/>
          </p:cNvSpPr>
          <p:nvPr/>
        </p:nvSpPr>
        <p:spPr bwMode="auto">
          <a:xfrm>
            <a:off x="6715125" y="2652713"/>
            <a:ext cx="1588" cy="900112"/>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8" name="文本框 16">
            <a:extLst>
              <a:ext uri="{FF2B5EF4-FFF2-40B4-BE49-F238E27FC236}">
                <a16:creationId xmlns:a16="http://schemas.microsoft.com/office/drawing/2014/main" id="{87A4C8B4-43F1-FD48-B0A6-A778867EA9DC}"/>
              </a:ext>
            </a:extLst>
          </p:cNvPr>
          <p:cNvSpPr>
            <a:spLocks noChangeArrowheads="1"/>
          </p:cNvSpPr>
          <p:nvPr/>
        </p:nvSpPr>
        <p:spPr bwMode="auto">
          <a:xfrm>
            <a:off x="3309938" y="2306638"/>
            <a:ext cx="255746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1600" b="1" dirty="0">
                <a:solidFill>
                  <a:srgbClr val="3F3F3F"/>
                </a:solidFill>
                <a:latin typeface="幼圆" pitchFamily="1" charset="-122"/>
                <a:ea typeface="幼圆" pitchFamily="1" charset="-122"/>
                <a:sym typeface="Arial" panose="020B0604020202020204" pitchFamily="34" charset="0"/>
              </a:rPr>
              <a:t>阶段一：导入需要的模型，完成场景的初步搭建</a:t>
            </a:r>
            <a:r>
              <a:rPr lang="zh-CN" altLang="en-US" sz="1600" b="1" dirty="0">
                <a:solidFill>
                  <a:srgbClr val="3F3F3F"/>
                </a:solidFill>
                <a:latin typeface="幼圆" pitchFamily="1" charset="-122"/>
                <a:ea typeface="幼圆" pitchFamily="1" charset="-122"/>
                <a:sym typeface="Arial" panose="020B0604020202020204" pitchFamily="34" charset="0"/>
              </a:rPr>
              <a:t>，增加天空盒</a:t>
            </a:r>
            <a:endParaRPr lang="zh-CN" altLang="zh-CN" dirty="0">
              <a:latin typeface="幼圆" pitchFamily="1" charset="-122"/>
              <a:ea typeface="幼圆" pitchFamily="1" charset="-122"/>
            </a:endParaRPr>
          </a:p>
        </p:txBody>
      </p:sp>
      <p:sp>
        <p:nvSpPr>
          <p:cNvPr id="10289" name="文本框 17">
            <a:extLst>
              <a:ext uri="{FF2B5EF4-FFF2-40B4-BE49-F238E27FC236}">
                <a16:creationId xmlns:a16="http://schemas.microsoft.com/office/drawing/2014/main" id="{F1BEDFEB-B035-444A-87EC-98C8B2C6DF0F}"/>
              </a:ext>
            </a:extLst>
          </p:cNvPr>
          <p:cNvSpPr>
            <a:spLocks noChangeArrowheads="1"/>
          </p:cNvSpPr>
          <p:nvPr/>
        </p:nvSpPr>
        <p:spPr bwMode="auto">
          <a:xfrm>
            <a:off x="5059363" y="4192588"/>
            <a:ext cx="2312987" cy="142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1600" b="1" dirty="0">
                <a:solidFill>
                  <a:srgbClr val="3F3F3F"/>
                </a:solidFill>
                <a:latin typeface="幼圆" pitchFamily="1" charset="-122"/>
                <a:ea typeface="幼圆" pitchFamily="1" charset="-122"/>
                <a:sym typeface="Arial" panose="020B0604020202020204" pitchFamily="34" charset="0"/>
              </a:rPr>
              <a:t>阶段二：完成场景的中期建设，</a:t>
            </a:r>
            <a:r>
              <a:rPr lang="zh-CN" altLang="en-US" sz="1600" b="1" dirty="0">
                <a:solidFill>
                  <a:srgbClr val="3F3F3F"/>
                </a:solidFill>
                <a:latin typeface="幼圆" pitchFamily="1" charset="-122"/>
                <a:ea typeface="幼圆" pitchFamily="1" charset="-122"/>
                <a:sym typeface="Arial" panose="020B0604020202020204" pitchFamily="34" charset="0"/>
              </a:rPr>
              <a:t>给场景添加阴影和光照，同时增添物理碰撞系统，以及粒子系统</a:t>
            </a:r>
            <a:endParaRPr lang="zh-CN" altLang="en-US" dirty="0"/>
          </a:p>
        </p:txBody>
      </p:sp>
      <p:sp>
        <p:nvSpPr>
          <p:cNvPr id="10290" name="文本框 18">
            <a:extLst>
              <a:ext uri="{FF2B5EF4-FFF2-40B4-BE49-F238E27FC236}">
                <a16:creationId xmlns:a16="http://schemas.microsoft.com/office/drawing/2014/main" id="{D4C33549-B1A4-F041-B34F-2EEA99A3D257}"/>
              </a:ext>
            </a:extLst>
          </p:cNvPr>
          <p:cNvSpPr>
            <a:spLocks noChangeArrowheads="1"/>
          </p:cNvSpPr>
          <p:nvPr/>
        </p:nvSpPr>
        <p:spPr bwMode="auto">
          <a:xfrm>
            <a:off x="6945313" y="2306638"/>
            <a:ext cx="2332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1600" b="1" dirty="0">
                <a:solidFill>
                  <a:srgbClr val="3F3F3F"/>
                </a:solidFill>
                <a:sym typeface="Arial" panose="020B0604020202020204" pitchFamily="34" charset="0"/>
              </a:rPr>
              <a:t>阶段三：</a:t>
            </a:r>
            <a:r>
              <a:rPr lang="zh-CN" altLang="en-US" sz="1600" b="1" dirty="0">
                <a:solidFill>
                  <a:srgbClr val="3F3F3F"/>
                </a:solidFill>
                <a:sym typeface="Arial" panose="020B0604020202020204" pitchFamily="34" charset="0"/>
              </a:rPr>
              <a:t>给人物添加骨骼动画，完善人物的控制，增加</a:t>
            </a:r>
            <a:r>
              <a:rPr lang="zh-CN" altLang="zh-CN" sz="1600" b="1" dirty="0">
                <a:solidFill>
                  <a:srgbClr val="3F3F3F"/>
                </a:solidFill>
                <a:sym typeface="Arial" panose="020B0604020202020204" pitchFamily="34" charset="0"/>
              </a:rPr>
              <a:t>陨石移动</a:t>
            </a:r>
            <a:endParaRPr lang="zh-CN" altLang="zh-CN" dirty="0"/>
          </a:p>
        </p:txBody>
      </p:sp>
      <p:sp>
        <p:nvSpPr>
          <p:cNvPr id="10291" name="文本框 19">
            <a:extLst>
              <a:ext uri="{FF2B5EF4-FFF2-40B4-BE49-F238E27FC236}">
                <a16:creationId xmlns:a16="http://schemas.microsoft.com/office/drawing/2014/main" id="{3EF0F1E3-58AF-8644-91D0-F837B7B6F820}"/>
              </a:ext>
            </a:extLst>
          </p:cNvPr>
          <p:cNvSpPr>
            <a:spLocks noChangeArrowheads="1"/>
          </p:cNvSpPr>
          <p:nvPr/>
        </p:nvSpPr>
        <p:spPr bwMode="auto">
          <a:xfrm>
            <a:off x="7989887" y="4220947"/>
            <a:ext cx="2409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3F3F3F"/>
                </a:solidFill>
                <a:sym typeface="Arial" panose="020B0604020202020204" pitchFamily="34" charset="0"/>
              </a:rPr>
              <a:t>未完待续</a:t>
            </a:r>
            <a:r>
              <a:rPr lang="en-US" altLang="zh-CN" sz="1600" b="1" dirty="0">
                <a:solidFill>
                  <a:srgbClr val="3F3F3F"/>
                </a:solidFill>
                <a:sym typeface="Arial" panose="020B0604020202020204" pitchFamily="34" charset="0"/>
              </a:rPr>
              <a:t>…</a:t>
            </a:r>
            <a:endParaRPr lang="zh-CN" altLang="en-US" dirty="0"/>
          </a:p>
        </p:txBody>
      </p:sp>
      <p:sp>
        <p:nvSpPr>
          <p:cNvPr id="21557" name="矩形 20">
            <a:extLst>
              <a:ext uri="{FF2B5EF4-FFF2-40B4-BE49-F238E27FC236}">
                <a16:creationId xmlns:a16="http://schemas.microsoft.com/office/drawing/2014/main" id="{1635133F-AE1B-C747-B4F2-182966E5C7CC}"/>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项目</a:t>
            </a:r>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简介</a:t>
            </a:r>
            <a:r>
              <a:rPr lang="en-US"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时间安排</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6129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任意多边形 4">
            <a:extLst>
              <a:ext uri="{FF2B5EF4-FFF2-40B4-BE49-F238E27FC236}">
                <a16:creationId xmlns:a16="http://schemas.microsoft.com/office/drawing/2014/main" id="{7D0EEFE1-78A6-F04D-95F7-7A9B7104B90F}"/>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 name="任意多边形 5">
            <a:extLst>
              <a:ext uri="{FF2B5EF4-FFF2-40B4-BE49-F238E27FC236}">
                <a16:creationId xmlns:a16="http://schemas.microsoft.com/office/drawing/2014/main" id="{FDB9368C-27E3-A448-984A-2F1015718014}"/>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 name="任意多边形 6">
            <a:extLst>
              <a:ext uri="{FF2B5EF4-FFF2-40B4-BE49-F238E27FC236}">
                <a16:creationId xmlns:a16="http://schemas.microsoft.com/office/drawing/2014/main" id="{CB6D064D-8887-994D-84F9-3F240838B53E}"/>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 name="任意多边形 7">
            <a:extLst>
              <a:ext uri="{FF2B5EF4-FFF2-40B4-BE49-F238E27FC236}">
                <a16:creationId xmlns:a16="http://schemas.microsoft.com/office/drawing/2014/main" id="{D06E353B-22C8-B149-926D-02B7E202A59C}"/>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 name="任意多边形 8">
            <a:extLst>
              <a:ext uri="{FF2B5EF4-FFF2-40B4-BE49-F238E27FC236}">
                <a16:creationId xmlns:a16="http://schemas.microsoft.com/office/drawing/2014/main" id="{9227DE74-24C6-294D-B824-56B6973ABF76}"/>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 name="任意多边形 9">
            <a:extLst>
              <a:ext uri="{FF2B5EF4-FFF2-40B4-BE49-F238E27FC236}">
                <a16:creationId xmlns:a16="http://schemas.microsoft.com/office/drawing/2014/main" id="{E7F5339C-80F4-6C40-BAAB-0BAF2E4E76D1}"/>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 name="任意多边形 10">
            <a:extLst>
              <a:ext uri="{FF2B5EF4-FFF2-40B4-BE49-F238E27FC236}">
                <a16:creationId xmlns:a16="http://schemas.microsoft.com/office/drawing/2014/main" id="{B9E3CFC7-6D04-6443-ADF9-B280A058D02D}"/>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6" name="任意多边形 11">
            <a:extLst>
              <a:ext uri="{FF2B5EF4-FFF2-40B4-BE49-F238E27FC236}">
                <a16:creationId xmlns:a16="http://schemas.microsoft.com/office/drawing/2014/main" id="{349E308E-D459-C74D-B1DE-3B07C6E81E80}"/>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7" name="任意多边形 12">
            <a:extLst>
              <a:ext uri="{FF2B5EF4-FFF2-40B4-BE49-F238E27FC236}">
                <a16:creationId xmlns:a16="http://schemas.microsoft.com/office/drawing/2014/main" id="{F32FC497-DA4B-F740-B932-3F610807E008}"/>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8" name="任意多边形 13">
            <a:extLst>
              <a:ext uri="{FF2B5EF4-FFF2-40B4-BE49-F238E27FC236}">
                <a16:creationId xmlns:a16="http://schemas.microsoft.com/office/drawing/2014/main" id="{4E7A1F84-8733-C143-950E-552731709602}"/>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9" name="任意多边形 14">
            <a:extLst>
              <a:ext uri="{FF2B5EF4-FFF2-40B4-BE49-F238E27FC236}">
                <a16:creationId xmlns:a16="http://schemas.microsoft.com/office/drawing/2014/main" id="{64682105-5BE0-E64C-B738-484E5D13E9D6}"/>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0" name="任意多边形 15">
            <a:extLst>
              <a:ext uri="{FF2B5EF4-FFF2-40B4-BE49-F238E27FC236}">
                <a16:creationId xmlns:a16="http://schemas.microsoft.com/office/drawing/2014/main" id="{C2F8084B-F432-9248-AAC5-FDDFC3273B4C}"/>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1" name="任意多边形 16">
            <a:extLst>
              <a:ext uri="{FF2B5EF4-FFF2-40B4-BE49-F238E27FC236}">
                <a16:creationId xmlns:a16="http://schemas.microsoft.com/office/drawing/2014/main" id="{0BAB189C-A765-A048-93DE-4FC7D91B5AAA}"/>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2" name="任意多边形 17">
            <a:extLst>
              <a:ext uri="{FF2B5EF4-FFF2-40B4-BE49-F238E27FC236}">
                <a16:creationId xmlns:a16="http://schemas.microsoft.com/office/drawing/2014/main" id="{7DBA5717-D5C2-B441-8C30-019C802421CA}"/>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3" name="任意多边形 18">
            <a:extLst>
              <a:ext uri="{FF2B5EF4-FFF2-40B4-BE49-F238E27FC236}">
                <a16:creationId xmlns:a16="http://schemas.microsoft.com/office/drawing/2014/main" id="{86CFCE5B-0666-5F4C-9DA8-21D38AD64880}"/>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4" name="任意多边形 19">
            <a:extLst>
              <a:ext uri="{FF2B5EF4-FFF2-40B4-BE49-F238E27FC236}">
                <a16:creationId xmlns:a16="http://schemas.microsoft.com/office/drawing/2014/main" id="{D7B80F1C-0868-174C-B6FB-FB96F6E40714}"/>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5" name="任意多边形 20">
            <a:extLst>
              <a:ext uri="{FF2B5EF4-FFF2-40B4-BE49-F238E27FC236}">
                <a16:creationId xmlns:a16="http://schemas.microsoft.com/office/drawing/2014/main" id="{AFFA46CD-E9E8-B04D-8CC1-28EE01E3AC22}"/>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6" name="任意多边形 21">
            <a:extLst>
              <a:ext uri="{FF2B5EF4-FFF2-40B4-BE49-F238E27FC236}">
                <a16:creationId xmlns:a16="http://schemas.microsoft.com/office/drawing/2014/main" id="{F07CB4B3-5208-B448-B495-C05FB3ACD713}"/>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7" name="任意多边形 22">
            <a:extLst>
              <a:ext uri="{FF2B5EF4-FFF2-40B4-BE49-F238E27FC236}">
                <a16:creationId xmlns:a16="http://schemas.microsoft.com/office/drawing/2014/main" id="{9E67C212-25A3-344F-B412-CCD461C01CA8}"/>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8" name="任意多边形 23">
            <a:extLst>
              <a:ext uri="{FF2B5EF4-FFF2-40B4-BE49-F238E27FC236}">
                <a16:creationId xmlns:a16="http://schemas.microsoft.com/office/drawing/2014/main" id="{771329FA-967C-4C45-94F6-B166CCF7E55D}"/>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9" name="任意多边形 24">
            <a:extLst>
              <a:ext uri="{FF2B5EF4-FFF2-40B4-BE49-F238E27FC236}">
                <a16:creationId xmlns:a16="http://schemas.microsoft.com/office/drawing/2014/main" id="{429825BD-137C-914F-9FCA-7308E5049295}"/>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0" name="任意多边形 25">
            <a:extLst>
              <a:ext uri="{FF2B5EF4-FFF2-40B4-BE49-F238E27FC236}">
                <a16:creationId xmlns:a16="http://schemas.microsoft.com/office/drawing/2014/main" id="{BE067CD3-8D7C-444B-98D2-684747F7D5C0}"/>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1" name="任意多边形 26">
            <a:extLst>
              <a:ext uri="{FF2B5EF4-FFF2-40B4-BE49-F238E27FC236}">
                <a16:creationId xmlns:a16="http://schemas.microsoft.com/office/drawing/2014/main" id="{9481B104-2F9C-BB40-9A50-C9C16C170A2C}"/>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2" name="任意多边形 27">
            <a:extLst>
              <a:ext uri="{FF2B5EF4-FFF2-40B4-BE49-F238E27FC236}">
                <a16:creationId xmlns:a16="http://schemas.microsoft.com/office/drawing/2014/main" id="{4F40F884-76CB-9243-9D65-D7099D9407B4}"/>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3" name="任意多边形 28">
            <a:extLst>
              <a:ext uri="{FF2B5EF4-FFF2-40B4-BE49-F238E27FC236}">
                <a16:creationId xmlns:a16="http://schemas.microsoft.com/office/drawing/2014/main" id="{7F218B53-36FB-C14C-8CF6-367C757EB4BE}"/>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4" name="任意多边形 29">
            <a:extLst>
              <a:ext uri="{FF2B5EF4-FFF2-40B4-BE49-F238E27FC236}">
                <a16:creationId xmlns:a16="http://schemas.microsoft.com/office/drawing/2014/main" id="{D10DD4BF-BF98-7143-85A8-F324D250502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5" name="任意多边形 30">
            <a:extLst>
              <a:ext uri="{FF2B5EF4-FFF2-40B4-BE49-F238E27FC236}">
                <a16:creationId xmlns:a16="http://schemas.microsoft.com/office/drawing/2014/main" id="{F9C0CB67-ED0C-A246-93E2-FA2836DFE3D8}"/>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6" name="任意多边形 31">
            <a:extLst>
              <a:ext uri="{FF2B5EF4-FFF2-40B4-BE49-F238E27FC236}">
                <a16:creationId xmlns:a16="http://schemas.microsoft.com/office/drawing/2014/main" id="{52760773-ACBD-E446-9EBF-4A9E1BBC6546}"/>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7" name="任意多边形 32">
            <a:extLst>
              <a:ext uri="{FF2B5EF4-FFF2-40B4-BE49-F238E27FC236}">
                <a16:creationId xmlns:a16="http://schemas.microsoft.com/office/drawing/2014/main" id="{9F7F16A2-DA49-AA4F-A7F2-C9039F13630F}"/>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8" name="任意多边形 33">
            <a:extLst>
              <a:ext uri="{FF2B5EF4-FFF2-40B4-BE49-F238E27FC236}">
                <a16:creationId xmlns:a16="http://schemas.microsoft.com/office/drawing/2014/main" id="{C9C820E3-C93F-6D42-B64B-DE55E886154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9" name="任意多边形 34">
            <a:extLst>
              <a:ext uri="{FF2B5EF4-FFF2-40B4-BE49-F238E27FC236}">
                <a16:creationId xmlns:a16="http://schemas.microsoft.com/office/drawing/2014/main" id="{9AEFA6A7-68A2-F140-8F5B-854EB15BAA90}"/>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0" name="任意多边形 35">
            <a:extLst>
              <a:ext uri="{FF2B5EF4-FFF2-40B4-BE49-F238E27FC236}">
                <a16:creationId xmlns:a16="http://schemas.microsoft.com/office/drawing/2014/main" id="{11FB113A-06F5-8344-B2BB-67B5568DBD1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1" name="矩形 36">
            <a:extLst>
              <a:ext uri="{FF2B5EF4-FFF2-40B4-BE49-F238E27FC236}">
                <a16:creationId xmlns:a16="http://schemas.microsoft.com/office/drawing/2014/main" id="{BC1D63B9-CF0A-B147-B876-B365C664EF43}"/>
              </a:ext>
            </a:extLst>
          </p:cNvPr>
          <p:cNvSpPr>
            <a:spLocks noChangeArrowheads="1"/>
          </p:cNvSpPr>
          <p:nvPr/>
        </p:nvSpPr>
        <p:spPr bwMode="auto">
          <a:xfrm>
            <a:off x="-30163" y="50800"/>
            <a:ext cx="12192001"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202" name="直接连接符 51">
            <a:extLst>
              <a:ext uri="{FF2B5EF4-FFF2-40B4-BE49-F238E27FC236}">
                <a16:creationId xmlns:a16="http://schemas.microsoft.com/office/drawing/2014/main" id="{8A08B465-6F18-8643-8906-F8C5BE08F3F2}"/>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3" name="平行四边形 52">
            <a:extLst>
              <a:ext uri="{FF2B5EF4-FFF2-40B4-BE49-F238E27FC236}">
                <a16:creationId xmlns:a16="http://schemas.microsoft.com/office/drawing/2014/main" id="{10276742-FD11-8A4B-A0F4-DEFD93DF00FB}"/>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204" name="文本框 57">
            <a:extLst>
              <a:ext uri="{FF2B5EF4-FFF2-40B4-BE49-F238E27FC236}">
                <a16:creationId xmlns:a16="http://schemas.microsoft.com/office/drawing/2014/main" id="{CA53DC4A-8944-DB4B-8975-010469E2897E}"/>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Han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05" name="Freeform 5">
            <a:extLst>
              <a:ext uri="{FF2B5EF4-FFF2-40B4-BE49-F238E27FC236}">
                <a16:creationId xmlns:a16="http://schemas.microsoft.com/office/drawing/2014/main" id="{A04FE2D5-C149-A843-B6BE-D1BBDD75A52E}"/>
              </a:ext>
            </a:extLst>
          </p:cNvPr>
          <p:cNvSpPr>
            <a:spLocks noChangeArrowheads="1"/>
          </p:cNvSpPr>
          <p:nvPr/>
        </p:nvSpPr>
        <p:spPr bwMode="auto">
          <a:xfrm>
            <a:off x="1308100" y="1096963"/>
            <a:ext cx="1412875" cy="1173162"/>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1"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6" name="文本框 6">
            <a:extLst>
              <a:ext uri="{FF2B5EF4-FFF2-40B4-BE49-F238E27FC236}">
                <a16:creationId xmlns:a16="http://schemas.microsoft.com/office/drawing/2014/main" id="{18362E3E-FE4A-D94F-8B0F-33457B3133D3}"/>
              </a:ext>
            </a:extLst>
          </p:cNvPr>
          <p:cNvSpPr>
            <a:spLocks noChangeArrowheads="1"/>
          </p:cNvSpPr>
          <p:nvPr/>
        </p:nvSpPr>
        <p:spPr bwMode="auto">
          <a:xfrm>
            <a:off x="9556750" y="1508125"/>
            <a:ext cx="11366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Calibri" panose="020F0502020204030204" pitchFamily="34" charset="0"/>
                <a:sym typeface="Calibri" panose="020F0502020204030204" pitchFamily="34" charset="0"/>
              </a:rPr>
              <a:t>15331414</a:t>
            </a:r>
          </a:p>
          <a:p>
            <a:pPr algn="ctr"/>
            <a:r>
              <a:rPr lang="zh-CN" altLang="en-US" sz="1600">
                <a:solidFill>
                  <a:srgbClr val="FFFFFF"/>
                </a:solidFill>
                <a:latin typeface="Calibri" panose="020F0502020204030204" pitchFamily="34" charset="0"/>
                <a:sym typeface="Calibri" panose="020F0502020204030204" pitchFamily="34" charset="0"/>
              </a:rPr>
              <a:t>张子扬</a:t>
            </a:r>
          </a:p>
        </p:txBody>
      </p:sp>
      <p:grpSp>
        <p:nvGrpSpPr>
          <p:cNvPr id="7207" name="组合 7">
            <a:extLst>
              <a:ext uri="{FF2B5EF4-FFF2-40B4-BE49-F238E27FC236}">
                <a16:creationId xmlns:a16="http://schemas.microsoft.com/office/drawing/2014/main" id="{9C5E3114-F590-664D-8DDA-D77A02B006F4}"/>
              </a:ext>
            </a:extLst>
          </p:cNvPr>
          <p:cNvGrpSpPr>
            <a:grpSpLocks/>
          </p:cNvGrpSpPr>
          <p:nvPr/>
        </p:nvGrpSpPr>
        <p:grpSpPr bwMode="auto">
          <a:xfrm>
            <a:off x="3360738" y="1096963"/>
            <a:ext cx="1382712" cy="1173162"/>
            <a:chOff x="0" y="0"/>
            <a:chExt cx="2581893" cy="2674104"/>
          </a:xfrm>
        </p:grpSpPr>
        <p:sp>
          <p:nvSpPr>
            <p:cNvPr id="7208" name="Freeform 100">
              <a:extLst>
                <a:ext uri="{FF2B5EF4-FFF2-40B4-BE49-F238E27FC236}">
                  <a16:creationId xmlns:a16="http://schemas.microsoft.com/office/drawing/2014/main" id="{D28A7823-F3C0-184D-998B-8D213501D8C2}"/>
                </a:ext>
              </a:extLst>
            </p:cNvPr>
            <p:cNvSpPr>
              <a:spLocks noEditPoints="1" noChangeArrowheads="1"/>
            </p:cNvSpPr>
            <p:nvPr/>
          </p:nvSpPr>
          <p:spPr bwMode="auto">
            <a:xfrm>
              <a:off x="1849972" y="1261073"/>
              <a:ext cx="548940" cy="463934"/>
            </a:xfrm>
            <a:custGeom>
              <a:avLst/>
              <a:gdLst>
                <a:gd name="T0" fmla="*/ 12 w 30"/>
                <a:gd name="T1" fmla="*/ 7 h 25"/>
                <a:gd name="T2" fmla="*/ 10 w 30"/>
                <a:gd name="T3" fmla="*/ 13 h 25"/>
                <a:gd name="T4" fmla="*/ 6 w 30"/>
                <a:gd name="T5" fmla="*/ 14 h 25"/>
                <a:gd name="T6" fmla="*/ 2 w 30"/>
                <a:gd name="T7" fmla="*/ 13 h 25"/>
                <a:gd name="T8" fmla="*/ 0 w 30"/>
                <a:gd name="T9" fmla="*/ 7 h 25"/>
                <a:gd name="T10" fmla="*/ 2 w 30"/>
                <a:gd name="T11" fmla="*/ 2 h 25"/>
                <a:gd name="T12" fmla="*/ 6 w 30"/>
                <a:gd name="T13" fmla="*/ 0 h 25"/>
                <a:gd name="T14" fmla="*/ 10 w 30"/>
                <a:gd name="T15" fmla="*/ 2 h 25"/>
                <a:gd name="T16" fmla="*/ 12 w 30"/>
                <a:gd name="T17" fmla="*/ 7 h 25"/>
                <a:gd name="T18" fmla="*/ 9 w 30"/>
                <a:gd name="T19" fmla="*/ 7 h 25"/>
                <a:gd name="T20" fmla="*/ 8 w 30"/>
                <a:gd name="T21" fmla="*/ 4 h 25"/>
                <a:gd name="T22" fmla="*/ 6 w 30"/>
                <a:gd name="T23" fmla="*/ 3 h 25"/>
                <a:gd name="T24" fmla="*/ 4 w 30"/>
                <a:gd name="T25" fmla="*/ 4 h 25"/>
                <a:gd name="T26" fmla="*/ 3 w 30"/>
                <a:gd name="T27" fmla="*/ 7 h 25"/>
                <a:gd name="T28" fmla="*/ 4 w 30"/>
                <a:gd name="T29" fmla="*/ 11 h 25"/>
                <a:gd name="T30" fmla="*/ 6 w 30"/>
                <a:gd name="T31" fmla="*/ 12 h 25"/>
                <a:gd name="T32" fmla="*/ 8 w 30"/>
                <a:gd name="T33" fmla="*/ 11 h 25"/>
                <a:gd name="T34" fmla="*/ 9 w 30"/>
                <a:gd name="T35" fmla="*/ 7 h 25"/>
                <a:gd name="T36" fmla="*/ 23 w 30"/>
                <a:gd name="T37" fmla="*/ 1 h 25"/>
                <a:gd name="T38" fmla="*/ 10 w 30"/>
                <a:gd name="T39" fmla="*/ 24 h 25"/>
                <a:gd name="T40" fmla="*/ 8 w 30"/>
                <a:gd name="T41" fmla="*/ 24 h 25"/>
                <a:gd name="T42" fmla="*/ 20 w 30"/>
                <a:gd name="T43" fmla="*/ 1 h 25"/>
                <a:gd name="T44" fmla="*/ 23 w 30"/>
                <a:gd name="T45" fmla="*/ 1 h 25"/>
                <a:gd name="T46" fmla="*/ 30 w 30"/>
                <a:gd name="T47" fmla="*/ 18 h 25"/>
                <a:gd name="T48" fmla="*/ 29 w 30"/>
                <a:gd name="T49" fmla="*/ 23 h 25"/>
                <a:gd name="T50" fmla="*/ 25 w 30"/>
                <a:gd name="T51" fmla="*/ 25 h 25"/>
                <a:gd name="T52" fmla="*/ 20 w 30"/>
                <a:gd name="T53" fmla="*/ 23 h 25"/>
                <a:gd name="T54" fmla="*/ 19 w 30"/>
                <a:gd name="T55" fmla="*/ 18 h 25"/>
                <a:gd name="T56" fmla="*/ 20 w 30"/>
                <a:gd name="T57" fmla="*/ 13 h 25"/>
                <a:gd name="T58" fmla="*/ 25 w 30"/>
                <a:gd name="T59" fmla="*/ 11 h 25"/>
                <a:gd name="T60" fmla="*/ 29 w 30"/>
                <a:gd name="T61" fmla="*/ 13 h 25"/>
                <a:gd name="T62" fmla="*/ 30 w 30"/>
                <a:gd name="T63" fmla="*/ 18 h 25"/>
                <a:gd name="T64" fmla="*/ 28 w 30"/>
                <a:gd name="T65" fmla="*/ 18 h 25"/>
                <a:gd name="T66" fmla="*/ 27 w 30"/>
                <a:gd name="T67" fmla="*/ 14 h 25"/>
                <a:gd name="T68" fmla="*/ 25 w 30"/>
                <a:gd name="T69" fmla="*/ 13 h 25"/>
                <a:gd name="T70" fmla="*/ 22 w 30"/>
                <a:gd name="T71" fmla="*/ 14 h 25"/>
                <a:gd name="T72" fmla="*/ 22 w 30"/>
                <a:gd name="T73" fmla="*/ 18 h 25"/>
                <a:gd name="T74" fmla="*/ 22 w 30"/>
                <a:gd name="T75" fmla="*/ 22 h 25"/>
                <a:gd name="T76" fmla="*/ 25 w 30"/>
                <a:gd name="T77" fmla="*/ 23 h 25"/>
                <a:gd name="T78" fmla="*/ 27 w 30"/>
                <a:gd name="T79" fmla="*/ 22 h 25"/>
                <a:gd name="T80" fmla="*/ 28 w 30"/>
                <a:gd name="T81"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9" name="Freeform 101">
              <a:extLst>
                <a:ext uri="{FF2B5EF4-FFF2-40B4-BE49-F238E27FC236}">
                  <a16:creationId xmlns:a16="http://schemas.microsoft.com/office/drawing/2014/main" id="{8BBB2CCA-8248-AC4D-98A6-B1D0845829CB}"/>
                </a:ext>
              </a:extLst>
            </p:cNvPr>
            <p:cNvSpPr>
              <a:spLocks noChangeArrowheads="1"/>
            </p:cNvSpPr>
            <p:nvPr/>
          </p:nvSpPr>
          <p:spPr bwMode="auto">
            <a:xfrm>
              <a:off x="0" y="0"/>
              <a:ext cx="2581893" cy="2674104"/>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7210" name="Freeform 195">
            <a:extLst>
              <a:ext uri="{FF2B5EF4-FFF2-40B4-BE49-F238E27FC236}">
                <a16:creationId xmlns:a16="http://schemas.microsoft.com/office/drawing/2014/main" id="{5C1BD6EE-7CA5-9044-BF5A-69359F3A7F4D}"/>
              </a:ext>
            </a:extLst>
          </p:cNvPr>
          <p:cNvSpPr>
            <a:spLocks noChangeArrowheads="1"/>
          </p:cNvSpPr>
          <p:nvPr/>
        </p:nvSpPr>
        <p:spPr bwMode="auto">
          <a:xfrm>
            <a:off x="5392738" y="1071563"/>
            <a:ext cx="1412875" cy="1198562"/>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0"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rgbClr val="5F938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11" name="TextBox 634">
            <a:extLst>
              <a:ext uri="{FF2B5EF4-FFF2-40B4-BE49-F238E27FC236}">
                <a16:creationId xmlns:a16="http://schemas.microsoft.com/office/drawing/2014/main" id="{68794EA6-BC12-EA41-BBCE-F2D274926EAF}"/>
              </a:ext>
            </a:extLst>
          </p:cNvPr>
          <p:cNvSpPr>
            <a:spLocks noChangeArrowheads="1"/>
          </p:cNvSpPr>
          <p:nvPr/>
        </p:nvSpPr>
        <p:spPr bwMode="auto">
          <a:xfrm>
            <a:off x="1330325" y="2527300"/>
            <a:ext cx="1257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人物</a:t>
            </a:r>
          </a:p>
        </p:txBody>
      </p:sp>
      <p:sp>
        <p:nvSpPr>
          <p:cNvPr id="15407" name="矩形 14">
            <a:extLst>
              <a:ext uri="{FF2B5EF4-FFF2-40B4-BE49-F238E27FC236}">
                <a16:creationId xmlns:a16="http://schemas.microsoft.com/office/drawing/2014/main" id="{6B3439A4-DA08-6D42-850B-DC91CD0734C8}"/>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成员分工</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7">
            <a:extLst>
              <a:ext uri="{FF2B5EF4-FFF2-40B4-BE49-F238E27FC236}">
                <a16:creationId xmlns:a16="http://schemas.microsoft.com/office/drawing/2014/main" id="{96854A2D-9A78-7149-8B2E-8D831F737FD1}"/>
              </a:ext>
            </a:extLst>
          </p:cNvPr>
          <p:cNvGrpSpPr/>
          <p:nvPr/>
        </p:nvGrpSpPr>
        <p:grpSpPr>
          <a:xfrm>
            <a:off x="7389494" y="1097279"/>
            <a:ext cx="1405256" cy="1173481"/>
            <a:chOff x="0" y="0"/>
            <a:chExt cx="2581893" cy="2674104"/>
          </a:xfrm>
          <a:solidFill>
            <a:schemeClr val="accent5">
              <a:lumMod val="75000"/>
            </a:schemeClr>
          </a:solidFill>
        </p:grpSpPr>
        <p:sp>
          <p:nvSpPr>
            <p:cNvPr id="3" name="Freeform 100">
              <a:extLst>
                <a:ext uri="{FF2B5EF4-FFF2-40B4-BE49-F238E27FC236}">
                  <a16:creationId xmlns:a16="http://schemas.microsoft.com/office/drawing/2014/main" id="{3F78F7B0-F4D6-1B49-9E76-0076B70FDCC6}"/>
                </a:ext>
              </a:extLst>
            </p:cNvPr>
            <p:cNvSpPr>
              <a:spLocks noEditPoints="1"/>
            </p:cNvSpPr>
            <p:nvPr/>
          </p:nvSpPr>
          <p:spPr>
            <a:xfrm>
              <a:off x="1849972" y="1261073"/>
              <a:ext cx="548940" cy="463934"/>
            </a:xfrm>
            <a:custGeom>
              <a:avLst/>
              <a:gdLst/>
              <a:ahLst/>
              <a:cxnLst>
                <a:cxn ang="0">
                  <a:pos x="12" y="7"/>
                </a:cxn>
                <a:cxn ang="0">
                  <a:pos x="10" y="13"/>
                </a:cxn>
                <a:cxn ang="0">
                  <a:pos x="6" y="14"/>
                </a:cxn>
                <a:cxn ang="0">
                  <a:pos x="2" y="13"/>
                </a:cxn>
                <a:cxn ang="0">
                  <a:pos x="0" y="7"/>
                </a:cxn>
                <a:cxn ang="0">
                  <a:pos x="2" y="2"/>
                </a:cxn>
                <a:cxn ang="0">
                  <a:pos x="6" y="0"/>
                </a:cxn>
                <a:cxn ang="0">
                  <a:pos x="10" y="2"/>
                </a:cxn>
                <a:cxn ang="0">
                  <a:pos x="12" y="7"/>
                </a:cxn>
                <a:cxn ang="0">
                  <a:pos x="9" y="7"/>
                </a:cxn>
                <a:cxn ang="0">
                  <a:pos x="8" y="4"/>
                </a:cxn>
                <a:cxn ang="0">
                  <a:pos x="6" y="3"/>
                </a:cxn>
                <a:cxn ang="0">
                  <a:pos x="4" y="4"/>
                </a:cxn>
                <a:cxn ang="0">
                  <a:pos x="3" y="7"/>
                </a:cxn>
                <a:cxn ang="0">
                  <a:pos x="4" y="11"/>
                </a:cxn>
                <a:cxn ang="0">
                  <a:pos x="6" y="12"/>
                </a:cxn>
                <a:cxn ang="0">
                  <a:pos x="8" y="11"/>
                </a:cxn>
                <a:cxn ang="0">
                  <a:pos x="9" y="7"/>
                </a:cxn>
                <a:cxn ang="0">
                  <a:pos x="23" y="1"/>
                </a:cxn>
                <a:cxn ang="0">
                  <a:pos x="10" y="24"/>
                </a:cxn>
                <a:cxn ang="0">
                  <a:pos x="8" y="24"/>
                </a:cxn>
                <a:cxn ang="0">
                  <a:pos x="20" y="1"/>
                </a:cxn>
                <a:cxn ang="0">
                  <a:pos x="23" y="1"/>
                </a:cxn>
                <a:cxn ang="0">
                  <a:pos x="30" y="18"/>
                </a:cxn>
                <a:cxn ang="0">
                  <a:pos x="29" y="23"/>
                </a:cxn>
                <a:cxn ang="0">
                  <a:pos x="25" y="25"/>
                </a:cxn>
                <a:cxn ang="0">
                  <a:pos x="20" y="23"/>
                </a:cxn>
                <a:cxn ang="0">
                  <a:pos x="19" y="18"/>
                </a:cxn>
                <a:cxn ang="0">
                  <a:pos x="20" y="13"/>
                </a:cxn>
                <a:cxn ang="0">
                  <a:pos x="25" y="11"/>
                </a:cxn>
                <a:cxn ang="0">
                  <a:pos x="29" y="13"/>
                </a:cxn>
                <a:cxn ang="0">
                  <a:pos x="30" y="18"/>
                </a:cxn>
                <a:cxn ang="0">
                  <a:pos x="28" y="18"/>
                </a:cxn>
                <a:cxn ang="0">
                  <a:pos x="27" y="14"/>
                </a:cxn>
                <a:cxn ang="0">
                  <a:pos x="25" y="13"/>
                </a:cxn>
                <a:cxn ang="0">
                  <a:pos x="22" y="14"/>
                </a:cxn>
                <a:cxn ang="0">
                  <a:pos x="22" y="18"/>
                </a:cxn>
                <a:cxn ang="0">
                  <a:pos x="22" y="22"/>
                </a:cxn>
                <a:cxn ang="0">
                  <a:pos x="25" y="23"/>
                </a:cxn>
                <a:cxn ang="0">
                  <a:pos x="27" y="22"/>
                </a:cxn>
                <a:cxn ang="0">
                  <a:pos x="28" y="18"/>
                </a:cxn>
              </a:cxnLst>
              <a:rect l="0" t="0" r="0" b="0"/>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grpFill/>
            <a:ln w="9525">
              <a:noFill/>
            </a:ln>
          </p:spPr>
          <p:txBody>
            <a:bodyPr/>
            <a:lstStyle/>
            <a:p>
              <a:endParaRPr lang="zh-CN" altLang="en-US" noProof="1"/>
            </a:p>
          </p:txBody>
        </p:sp>
        <p:sp>
          <p:nvSpPr>
            <p:cNvPr id="4" name="Freeform 101">
              <a:extLst>
                <a:ext uri="{FF2B5EF4-FFF2-40B4-BE49-F238E27FC236}">
                  <a16:creationId xmlns:a16="http://schemas.microsoft.com/office/drawing/2014/main" id="{F73E4F98-D64C-A84B-AF0F-DDEAF9BDDA39}"/>
                </a:ext>
              </a:extLst>
            </p:cNvPr>
            <p:cNvSpPr/>
            <p:nvPr/>
          </p:nvSpPr>
          <p:spPr>
            <a:xfrm>
              <a:off x="0" y="0"/>
              <a:ext cx="2581893" cy="2674104"/>
            </a:xfrm>
            <a:custGeom>
              <a:avLst/>
              <a:gdLst/>
              <a:ahLst/>
              <a:cxnLst>
                <a:cxn ang="0">
                  <a:pos x="95" y="0"/>
                </a:cxn>
                <a:cxn ang="0">
                  <a:pos x="48" y="0"/>
                </a:cxn>
                <a:cxn ang="0">
                  <a:pos x="46" y="0"/>
                </a:cxn>
                <a:cxn ang="0">
                  <a:pos x="0" y="47"/>
                </a:cxn>
                <a:cxn ang="0">
                  <a:pos x="0" y="77"/>
                </a:cxn>
                <a:cxn ang="0">
                  <a:pos x="0" y="97"/>
                </a:cxn>
                <a:cxn ang="0">
                  <a:pos x="0" y="144"/>
                </a:cxn>
                <a:cxn ang="0">
                  <a:pos x="46" y="144"/>
                </a:cxn>
                <a:cxn ang="0">
                  <a:pos x="93" y="144"/>
                </a:cxn>
                <a:cxn ang="0">
                  <a:pos x="95" y="144"/>
                </a:cxn>
                <a:cxn ang="0">
                  <a:pos x="141" y="97"/>
                </a:cxn>
                <a:cxn ang="0">
                  <a:pos x="141" y="67"/>
                </a:cxn>
                <a:cxn ang="0">
                  <a:pos x="141" y="47"/>
                </a:cxn>
                <a:cxn ang="0">
                  <a:pos x="141" y="0"/>
                </a:cxn>
                <a:cxn ang="0">
                  <a:pos x="95" y="0"/>
                </a:cxn>
              </a:cxnLst>
              <a:rect l="0" t="0" r="0" b="0"/>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grpFill/>
            <a:ln w="9525">
              <a:noFill/>
            </a:ln>
          </p:spPr>
          <p:txBody>
            <a:bodyPr/>
            <a:lstStyle/>
            <a:p>
              <a:endParaRPr lang="zh-CN" altLang="en-US" noProof="1"/>
            </a:p>
          </p:txBody>
        </p:sp>
      </p:grpSp>
      <p:grpSp>
        <p:nvGrpSpPr>
          <p:cNvPr id="5" name="组合 7">
            <a:extLst>
              <a:ext uri="{FF2B5EF4-FFF2-40B4-BE49-F238E27FC236}">
                <a16:creationId xmlns:a16="http://schemas.microsoft.com/office/drawing/2014/main" id="{1DAF8199-6FA3-C64D-882E-D956269DE240}"/>
              </a:ext>
            </a:extLst>
          </p:cNvPr>
          <p:cNvGrpSpPr/>
          <p:nvPr/>
        </p:nvGrpSpPr>
        <p:grpSpPr>
          <a:xfrm>
            <a:off x="9482453" y="1084580"/>
            <a:ext cx="1339850" cy="1172845"/>
            <a:chOff x="0" y="0"/>
            <a:chExt cx="2581893" cy="2674104"/>
          </a:xfrm>
          <a:solidFill>
            <a:schemeClr val="accent6">
              <a:lumMod val="60000"/>
              <a:lumOff val="40000"/>
            </a:schemeClr>
          </a:solidFill>
        </p:grpSpPr>
        <p:sp>
          <p:nvSpPr>
            <p:cNvPr id="6" name="Freeform 100">
              <a:extLst>
                <a:ext uri="{FF2B5EF4-FFF2-40B4-BE49-F238E27FC236}">
                  <a16:creationId xmlns:a16="http://schemas.microsoft.com/office/drawing/2014/main" id="{F148FE33-3B8E-5B40-94FD-5044DFF80DCC}"/>
                </a:ext>
              </a:extLst>
            </p:cNvPr>
            <p:cNvSpPr>
              <a:spLocks noEditPoints="1"/>
            </p:cNvSpPr>
            <p:nvPr/>
          </p:nvSpPr>
          <p:spPr>
            <a:xfrm>
              <a:off x="1849972" y="1261073"/>
              <a:ext cx="548940" cy="463934"/>
            </a:xfrm>
            <a:custGeom>
              <a:avLst/>
              <a:gdLst/>
              <a:ahLst/>
              <a:cxnLst>
                <a:cxn ang="0">
                  <a:pos x="12" y="7"/>
                </a:cxn>
                <a:cxn ang="0">
                  <a:pos x="10" y="13"/>
                </a:cxn>
                <a:cxn ang="0">
                  <a:pos x="6" y="14"/>
                </a:cxn>
                <a:cxn ang="0">
                  <a:pos x="2" y="13"/>
                </a:cxn>
                <a:cxn ang="0">
                  <a:pos x="0" y="7"/>
                </a:cxn>
                <a:cxn ang="0">
                  <a:pos x="2" y="2"/>
                </a:cxn>
                <a:cxn ang="0">
                  <a:pos x="6" y="0"/>
                </a:cxn>
                <a:cxn ang="0">
                  <a:pos x="10" y="2"/>
                </a:cxn>
                <a:cxn ang="0">
                  <a:pos x="12" y="7"/>
                </a:cxn>
                <a:cxn ang="0">
                  <a:pos x="9" y="7"/>
                </a:cxn>
                <a:cxn ang="0">
                  <a:pos x="8" y="4"/>
                </a:cxn>
                <a:cxn ang="0">
                  <a:pos x="6" y="3"/>
                </a:cxn>
                <a:cxn ang="0">
                  <a:pos x="4" y="4"/>
                </a:cxn>
                <a:cxn ang="0">
                  <a:pos x="3" y="7"/>
                </a:cxn>
                <a:cxn ang="0">
                  <a:pos x="4" y="11"/>
                </a:cxn>
                <a:cxn ang="0">
                  <a:pos x="6" y="12"/>
                </a:cxn>
                <a:cxn ang="0">
                  <a:pos x="8" y="11"/>
                </a:cxn>
                <a:cxn ang="0">
                  <a:pos x="9" y="7"/>
                </a:cxn>
                <a:cxn ang="0">
                  <a:pos x="23" y="1"/>
                </a:cxn>
                <a:cxn ang="0">
                  <a:pos x="10" y="24"/>
                </a:cxn>
                <a:cxn ang="0">
                  <a:pos x="8" y="24"/>
                </a:cxn>
                <a:cxn ang="0">
                  <a:pos x="20" y="1"/>
                </a:cxn>
                <a:cxn ang="0">
                  <a:pos x="23" y="1"/>
                </a:cxn>
                <a:cxn ang="0">
                  <a:pos x="30" y="18"/>
                </a:cxn>
                <a:cxn ang="0">
                  <a:pos x="29" y="23"/>
                </a:cxn>
                <a:cxn ang="0">
                  <a:pos x="25" y="25"/>
                </a:cxn>
                <a:cxn ang="0">
                  <a:pos x="20" y="23"/>
                </a:cxn>
                <a:cxn ang="0">
                  <a:pos x="19" y="18"/>
                </a:cxn>
                <a:cxn ang="0">
                  <a:pos x="20" y="13"/>
                </a:cxn>
                <a:cxn ang="0">
                  <a:pos x="25" y="11"/>
                </a:cxn>
                <a:cxn ang="0">
                  <a:pos x="29" y="13"/>
                </a:cxn>
                <a:cxn ang="0">
                  <a:pos x="30" y="18"/>
                </a:cxn>
                <a:cxn ang="0">
                  <a:pos x="28" y="18"/>
                </a:cxn>
                <a:cxn ang="0">
                  <a:pos x="27" y="14"/>
                </a:cxn>
                <a:cxn ang="0">
                  <a:pos x="25" y="13"/>
                </a:cxn>
                <a:cxn ang="0">
                  <a:pos x="22" y="14"/>
                </a:cxn>
                <a:cxn ang="0">
                  <a:pos x="22" y="18"/>
                </a:cxn>
                <a:cxn ang="0">
                  <a:pos x="22" y="22"/>
                </a:cxn>
                <a:cxn ang="0">
                  <a:pos x="25" y="23"/>
                </a:cxn>
                <a:cxn ang="0">
                  <a:pos x="27" y="22"/>
                </a:cxn>
                <a:cxn ang="0">
                  <a:pos x="28" y="18"/>
                </a:cxn>
              </a:cxnLst>
              <a:rect l="0" t="0" r="0" b="0"/>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grpFill/>
            <a:ln w="9525">
              <a:noFill/>
            </a:ln>
          </p:spPr>
          <p:txBody>
            <a:bodyPr/>
            <a:lstStyle/>
            <a:p>
              <a:endParaRPr lang="zh-CN" altLang="en-US" noProof="1"/>
            </a:p>
          </p:txBody>
        </p:sp>
        <p:sp>
          <p:nvSpPr>
            <p:cNvPr id="7" name="Freeform 101">
              <a:extLst>
                <a:ext uri="{FF2B5EF4-FFF2-40B4-BE49-F238E27FC236}">
                  <a16:creationId xmlns:a16="http://schemas.microsoft.com/office/drawing/2014/main" id="{7498100E-7E0C-D347-B872-D24A44CC431F}"/>
                </a:ext>
              </a:extLst>
            </p:cNvPr>
            <p:cNvSpPr/>
            <p:nvPr/>
          </p:nvSpPr>
          <p:spPr>
            <a:xfrm>
              <a:off x="0" y="0"/>
              <a:ext cx="2581893" cy="2674104"/>
            </a:xfrm>
            <a:custGeom>
              <a:avLst/>
              <a:gdLst/>
              <a:ahLst/>
              <a:cxnLst>
                <a:cxn ang="0">
                  <a:pos x="95" y="0"/>
                </a:cxn>
                <a:cxn ang="0">
                  <a:pos x="48" y="0"/>
                </a:cxn>
                <a:cxn ang="0">
                  <a:pos x="46" y="0"/>
                </a:cxn>
                <a:cxn ang="0">
                  <a:pos x="0" y="47"/>
                </a:cxn>
                <a:cxn ang="0">
                  <a:pos x="0" y="77"/>
                </a:cxn>
                <a:cxn ang="0">
                  <a:pos x="0" y="97"/>
                </a:cxn>
                <a:cxn ang="0">
                  <a:pos x="0" y="144"/>
                </a:cxn>
                <a:cxn ang="0">
                  <a:pos x="46" y="144"/>
                </a:cxn>
                <a:cxn ang="0">
                  <a:pos x="93" y="144"/>
                </a:cxn>
                <a:cxn ang="0">
                  <a:pos x="95" y="144"/>
                </a:cxn>
                <a:cxn ang="0">
                  <a:pos x="141" y="97"/>
                </a:cxn>
                <a:cxn ang="0">
                  <a:pos x="141" y="67"/>
                </a:cxn>
                <a:cxn ang="0">
                  <a:pos x="141" y="47"/>
                </a:cxn>
                <a:cxn ang="0">
                  <a:pos x="141" y="0"/>
                </a:cxn>
                <a:cxn ang="0">
                  <a:pos x="95" y="0"/>
                </a:cxn>
              </a:cxnLst>
              <a:rect l="0" t="0" r="0" b="0"/>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grpFill/>
            <a:ln w="9525">
              <a:noFill/>
            </a:ln>
          </p:spPr>
          <p:txBody>
            <a:bodyPr/>
            <a:lstStyle/>
            <a:p>
              <a:endParaRPr lang="zh-CN" altLang="en-US" noProof="1"/>
            </a:p>
          </p:txBody>
        </p:sp>
      </p:grpSp>
      <p:sp>
        <p:nvSpPr>
          <p:cNvPr id="7215" name="文本框 6">
            <a:extLst>
              <a:ext uri="{FF2B5EF4-FFF2-40B4-BE49-F238E27FC236}">
                <a16:creationId xmlns:a16="http://schemas.microsoft.com/office/drawing/2014/main" id="{85DC48C7-A1C7-A74A-AC2F-222A4D06E09C}"/>
              </a:ext>
            </a:extLst>
          </p:cNvPr>
          <p:cNvSpPr>
            <a:spLocks noChangeArrowheads="1"/>
          </p:cNvSpPr>
          <p:nvPr/>
        </p:nvSpPr>
        <p:spPr bwMode="auto">
          <a:xfrm>
            <a:off x="3413656" y="1367718"/>
            <a:ext cx="1268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15331426</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钟敏欣</a:t>
            </a:r>
          </a:p>
        </p:txBody>
      </p:sp>
      <p:sp>
        <p:nvSpPr>
          <p:cNvPr id="7216" name="文本框 6">
            <a:extLst>
              <a:ext uri="{FF2B5EF4-FFF2-40B4-BE49-F238E27FC236}">
                <a16:creationId xmlns:a16="http://schemas.microsoft.com/office/drawing/2014/main" id="{8CEF3489-3E3C-FE42-9132-63D0DAEE9DAC}"/>
              </a:ext>
            </a:extLst>
          </p:cNvPr>
          <p:cNvSpPr>
            <a:spLocks noChangeArrowheads="1"/>
          </p:cNvSpPr>
          <p:nvPr/>
        </p:nvSpPr>
        <p:spPr bwMode="auto">
          <a:xfrm>
            <a:off x="5457614" y="1354773"/>
            <a:ext cx="128312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15331449</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邹伊宁</a:t>
            </a:r>
          </a:p>
        </p:txBody>
      </p:sp>
      <p:sp>
        <p:nvSpPr>
          <p:cNvPr id="7217" name="文本框 6">
            <a:extLst>
              <a:ext uri="{FF2B5EF4-FFF2-40B4-BE49-F238E27FC236}">
                <a16:creationId xmlns:a16="http://schemas.microsoft.com/office/drawing/2014/main" id="{D515830C-EF43-444C-932D-14C87F74D1F9}"/>
              </a:ext>
            </a:extLst>
          </p:cNvPr>
          <p:cNvSpPr>
            <a:spLocks noChangeArrowheads="1"/>
          </p:cNvSpPr>
          <p:nvPr/>
        </p:nvSpPr>
        <p:spPr bwMode="auto">
          <a:xfrm>
            <a:off x="7451143" y="1354773"/>
            <a:ext cx="1314450" cy="68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14331133</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李</a:t>
            </a:r>
            <a:r>
              <a:rPr lang="zh-CN" altLang="en-US" sz="1800" dirty="0">
                <a:solidFill>
                  <a:schemeClr val="bg1"/>
                </a:solidFill>
                <a:latin typeface="Yuanti SC" panose="02010600040101010101" pitchFamily="2" charset="-122"/>
                <a:ea typeface="Yuanti SC" panose="02010600040101010101" pitchFamily="2" charset="-122"/>
                <a:sym typeface="Times New Roman" panose="02020603050405020304" pitchFamily="18" charset="0"/>
              </a:rPr>
              <a:t>啟</a:t>
            </a:r>
            <a:r>
              <a:rPr lang="zh-CN" altLang="en-US" dirty="0">
                <a:solidFill>
                  <a:srgbClr val="FFFFFF"/>
                </a:solidFill>
                <a:latin typeface="幼圆" pitchFamily="1" charset="-122"/>
                <a:ea typeface="幼圆" pitchFamily="1" charset="-122"/>
                <a:sym typeface="Calibri" panose="020F0502020204030204" pitchFamily="34" charset="0"/>
              </a:rPr>
              <a:t>明</a:t>
            </a:r>
          </a:p>
        </p:txBody>
      </p:sp>
      <p:sp>
        <p:nvSpPr>
          <p:cNvPr id="7218" name="文本框 6">
            <a:extLst>
              <a:ext uri="{FF2B5EF4-FFF2-40B4-BE49-F238E27FC236}">
                <a16:creationId xmlns:a16="http://schemas.microsoft.com/office/drawing/2014/main" id="{22854188-9294-F143-8604-69825CA23B6A}"/>
              </a:ext>
            </a:extLst>
          </p:cNvPr>
          <p:cNvSpPr>
            <a:spLocks noChangeArrowheads="1"/>
          </p:cNvSpPr>
          <p:nvPr/>
        </p:nvSpPr>
        <p:spPr bwMode="auto">
          <a:xfrm>
            <a:off x="1375358" y="1354773"/>
            <a:ext cx="1262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15331414</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张子扬</a:t>
            </a:r>
          </a:p>
        </p:txBody>
      </p:sp>
      <p:sp>
        <p:nvSpPr>
          <p:cNvPr id="7219" name="文本框 6">
            <a:extLst>
              <a:ext uri="{FF2B5EF4-FFF2-40B4-BE49-F238E27FC236}">
                <a16:creationId xmlns:a16="http://schemas.microsoft.com/office/drawing/2014/main" id="{EDDA63D5-FCAC-D147-BC1B-A8C7EFF7E667}"/>
              </a:ext>
            </a:extLst>
          </p:cNvPr>
          <p:cNvSpPr>
            <a:spLocks noChangeArrowheads="1"/>
          </p:cNvSpPr>
          <p:nvPr/>
        </p:nvSpPr>
        <p:spPr bwMode="auto">
          <a:xfrm>
            <a:off x="9472613" y="1367718"/>
            <a:ext cx="1376362" cy="68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15331443</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朱文豪</a:t>
            </a:r>
          </a:p>
        </p:txBody>
      </p:sp>
      <p:sp>
        <p:nvSpPr>
          <p:cNvPr id="7220" name="TextBox 634">
            <a:extLst>
              <a:ext uri="{FF2B5EF4-FFF2-40B4-BE49-F238E27FC236}">
                <a16:creationId xmlns:a16="http://schemas.microsoft.com/office/drawing/2014/main" id="{D474812C-95D5-5147-86B7-773795A68914}"/>
              </a:ext>
            </a:extLst>
          </p:cNvPr>
          <p:cNvSpPr>
            <a:spLocks noChangeArrowheads="1"/>
          </p:cNvSpPr>
          <p:nvPr/>
        </p:nvSpPr>
        <p:spPr bwMode="auto">
          <a:xfrm>
            <a:off x="9523413"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陨石</a:t>
            </a:r>
          </a:p>
        </p:txBody>
      </p:sp>
      <p:sp>
        <p:nvSpPr>
          <p:cNvPr id="7221" name="TextBox 634">
            <a:extLst>
              <a:ext uri="{FF2B5EF4-FFF2-40B4-BE49-F238E27FC236}">
                <a16:creationId xmlns:a16="http://schemas.microsoft.com/office/drawing/2014/main" id="{20BBC8D6-072C-AE43-9374-E428219CBBF7}"/>
              </a:ext>
            </a:extLst>
          </p:cNvPr>
          <p:cNvSpPr>
            <a:spLocks noChangeArrowheads="1"/>
          </p:cNvSpPr>
          <p:nvPr/>
        </p:nvSpPr>
        <p:spPr bwMode="auto">
          <a:xfrm>
            <a:off x="7464425"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场景</a:t>
            </a:r>
          </a:p>
        </p:txBody>
      </p:sp>
      <p:sp>
        <p:nvSpPr>
          <p:cNvPr id="7222" name="TextBox 634">
            <a:extLst>
              <a:ext uri="{FF2B5EF4-FFF2-40B4-BE49-F238E27FC236}">
                <a16:creationId xmlns:a16="http://schemas.microsoft.com/office/drawing/2014/main" id="{CACABA6E-47E3-1C48-93EF-F35D2FE55281}"/>
              </a:ext>
            </a:extLst>
          </p:cNvPr>
          <p:cNvSpPr>
            <a:spLocks noChangeArrowheads="1"/>
          </p:cNvSpPr>
          <p:nvPr/>
        </p:nvSpPr>
        <p:spPr bwMode="auto">
          <a:xfrm>
            <a:off x="5437188"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场景</a:t>
            </a:r>
          </a:p>
        </p:txBody>
      </p:sp>
      <p:sp>
        <p:nvSpPr>
          <p:cNvPr id="7223" name="TextBox 634">
            <a:extLst>
              <a:ext uri="{FF2B5EF4-FFF2-40B4-BE49-F238E27FC236}">
                <a16:creationId xmlns:a16="http://schemas.microsoft.com/office/drawing/2014/main" id="{BBBD6F55-F463-9248-AE7A-69B7D2487709}"/>
              </a:ext>
            </a:extLst>
          </p:cNvPr>
          <p:cNvSpPr>
            <a:spLocks noChangeArrowheads="1"/>
          </p:cNvSpPr>
          <p:nvPr/>
        </p:nvSpPr>
        <p:spPr bwMode="auto">
          <a:xfrm>
            <a:off x="3419475"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3F3F3F"/>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3F3F3F"/>
                </a:solidFill>
                <a:latin typeface="幼圆" pitchFamily="1" charset="-122"/>
                <a:ea typeface="幼圆" pitchFamily="1" charset="-122"/>
                <a:sym typeface="微软雅黑" panose="020B0503020204020204" pitchFamily="34" charset="-122"/>
              </a:rPr>
              <a:t>人物</a:t>
            </a:r>
          </a:p>
        </p:txBody>
      </p:sp>
      <p:sp>
        <p:nvSpPr>
          <p:cNvPr id="7224" name="TextBox 634">
            <a:extLst>
              <a:ext uri="{FF2B5EF4-FFF2-40B4-BE49-F238E27FC236}">
                <a16:creationId xmlns:a16="http://schemas.microsoft.com/office/drawing/2014/main" id="{DF3648C1-C63D-9B48-997E-203E8349F30F}"/>
              </a:ext>
            </a:extLst>
          </p:cNvPr>
          <p:cNvSpPr>
            <a:spLocks noChangeArrowheads="1"/>
          </p:cNvSpPr>
          <p:nvPr/>
        </p:nvSpPr>
        <p:spPr bwMode="auto">
          <a:xfrm>
            <a:off x="1131888" y="3649663"/>
            <a:ext cx="1676399"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骨骼动画</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重力碰撞系统</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框架设计</a:t>
            </a:r>
            <a:endParaRPr lang="en-US" altLang="zh-CN" dirty="0">
              <a:solidFill>
                <a:srgbClr val="0D0D0D"/>
              </a:solidFill>
              <a:latin typeface="幼圆" pitchFamily="1" charset="-122"/>
              <a:ea typeface="幼圆" pitchFamily="1" charset="-122"/>
              <a:sym typeface="微软雅黑" panose="020B0503020204020204" pitchFamily="34" charset="-122"/>
            </a:endParaRPr>
          </a:p>
        </p:txBody>
      </p:sp>
      <p:sp>
        <p:nvSpPr>
          <p:cNvPr id="7225" name="TextBox 634">
            <a:extLst>
              <a:ext uri="{FF2B5EF4-FFF2-40B4-BE49-F238E27FC236}">
                <a16:creationId xmlns:a16="http://schemas.microsoft.com/office/drawing/2014/main" id="{77A63116-1984-614C-914C-6E18B8C71E1A}"/>
              </a:ext>
            </a:extLst>
          </p:cNvPr>
          <p:cNvSpPr>
            <a:spLocks noChangeArrowheads="1"/>
          </p:cNvSpPr>
          <p:nvPr/>
        </p:nvSpPr>
        <p:spPr bwMode="auto">
          <a:xfrm>
            <a:off x="3422650" y="3675063"/>
            <a:ext cx="1257300" cy="85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摄像机</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人物控制</a:t>
            </a:r>
          </a:p>
        </p:txBody>
      </p:sp>
      <p:sp>
        <p:nvSpPr>
          <p:cNvPr id="7226" name="TextBox 634">
            <a:extLst>
              <a:ext uri="{FF2B5EF4-FFF2-40B4-BE49-F238E27FC236}">
                <a16:creationId xmlns:a16="http://schemas.microsoft.com/office/drawing/2014/main" id="{312F4C1F-61EF-B44A-BD56-CAF7F0AB5243}"/>
              </a:ext>
            </a:extLst>
          </p:cNvPr>
          <p:cNvSpPr>
            <a:spLocks noChangeArrowheads="1"/>
          </p:cNvSpPr>
          <p:nvPr/>
        </p:nvSpPr>
        <p:spPr bwMode="auto">
          <a:xfrm>
            <a:off x="5437188" y="3667125"/>
            <a:ext cx="1257300"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天空盒</a:t>
            </a: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光照</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阴影</a:t>
            </a:r>
          </a:p>
        </p:txBody>
      </p:sp>
      <p:sp>
        <p:nvSpPr>
          <p:cNvPr id="7227" name="TextBox 634">
            <a:extLst>
              <a:ext uri="{FF2B5EF4-FFF2-40B4-BE49-F238E27FC236}">
                <a16:creationId xmlns:a16="http://schemas.microsoft.com/office/drawing/2014/main" id="{87C7B92E-0DFE-D743-A4FF-D16690B1BA9E}"/>
              </a:ext>
            </a:extLst>
          </p:cNvPr>
          <p:cNvSpPr>
            <a:spLocks noChangeArrowheads="1"/>
          </p:cNvSpPr>
          <p:nvPr/>
        </p:nvSpPr>
        <p:spPr bwMode="auto">
          <a:xfrm>
            <a:off x="7464425" y="3711575"/>
            <a:ext cx="1257300"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TW" altLang="en-US" dirty="0">
                <a:solidFill>
                  <a:srgbClr val="0D0D0D"/>
                </a:solidFill>
                <a:latin typeface="幼圆" pitchFamily="1" charset="-122"/>
                <a:ea typeface="幼圆" pitchFamily="1" charset="-122"/>
                <a:sym typeface="微软雅黑" panose="020B0503020204020204" pitchFamily="34" charset="-122"/>
              </a:rPr>
              <a:t>搜索素材模型實現</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模型导入</a:t>
            </a:r>
            <a:endParaRPr lang="en-US" altLang="zh-CN" dirty="0">
              <a:solidFill>
                <a:srgbClr val="0D0D0D"/>
              </a:solidFill>
              <a:latin typeface="幼圆" pitchFamily="1" charset="-122"/>
              <a:ea typeface="幼圆" pitchFamily="1" charset="-122"/>
              <a:sym typeface="微软雅黑" panose="020B0503020204020204" pitchFamily="34" charset="-122"/>
            </a:endParaRPr>
          </a:p>
        </p:txBody>
      </p:sp>
      <p:sp>
        <p:nvSpPr>
          <p:cNvPr id="7228" name="TextBox 634">
            <a:extLst>
              <a:ext uri="{FF2B5EF4-FFF2-40B4-BE49-F238E27FC236}">
                <a16:creationId xmlns:a16="http://schemas.microsoft.com/office/drawing/2014/main" id="{4B877581-16C2-A34D-AA19-A1333B2CBF5F}"/>
              </a:ext>
            </a:extLst>
          </p:cNvPr>
          <p:cNvSpPr>
            <a:spLocks noChangeArrowheads="1"/>
          </p:cNvSpPr>
          <p:nvPr/>
        </p:nvSpPr>
        <p:spPr bwMode="auto">
          <a:xfrm>
            <a:off x="9518650" y="3721100"/>
            <a:ext cx="1262063" cy="85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粒子系统</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陨石移动</a:t>
            </a:r>
            <a:endParaRPr lang="en-US" altLang="zh-CN" dirty="0">
              <a:solidFill>
                <a:srgbClr val="0D0D0D"/>
              </a:solidFill>
              <a:latin typeface="幼圆" pitchFamily="1" charset="-122"/>
              <a:ea typeface="幼圆" pitchFamily="1" charset="-122"/>
              <a:sym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任意多边形 4">
            <a:extLst>
              <a:ext uri="{FF2B5EF4-FFF2-40B4-BE49-F238E27FC236}">
                <a16:creationId xmlns:a16="http://schemas.microsoft.com/office/drawing/2014/main" id="{A65F2ADE-8381-814A-B731-EF42D901F65D}"/>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8" name="任意多边形 5">
            <a:extLst>
              <a:ext uri="{FF2B5EF4-FFF2-40B4-BE49-F238E27FC236}">
                <a16:creationId xmlns:a16="http://schemas.microsoft.com/office/drawing/2014/main" id="{49A1B2F1-BA7B-AA4B-9EE0-9F3D60ABC4E1}"/>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9" name="任意多边形 6">
            <a:extLst>
              <a:ext uri="{FF2B5EF4-FFF2-40B4-BE49-F238E27FC236}">
                <a16:creationId xmlns:a16="http://schemas.microsoft.com/office/drawing/2014/main" id="{5C86A045-5060-414A-B4AF-96AC0A7EF61D}"/>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0" name="任意多边形 7">
            <a:extLst>
              <a:ext uri="{FF2B5EF4-FFF2-40B4-BE49-F238E27FC236}">
                <a16:creationId xmlns:a16="http://schemas.microsoft.com/office/drawing/2014/main" id="{381C5786-6075-0E4B-AC04-55DD1573DF7B}"/>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7"/>
            </a:srgbClr>
          </a:solidFill>
          <a:ln w="12700">
            <a:solidFill>
              <a:srgbClr val="DF9B83">
                <a:alpha val="48997"/>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1" name="任意多边形 8">
            <a:extLst>
              <a:ext uri="{FF2B5EF4-FFF2-40B4-BE49-F238E27FC236}">
                <a16:creationId xmlns:a16="http://schemas.microsoft.com/office/drawing/2014/main" id="{BE6DD1D4-805B-1746-B043-1FA6727FFF2D}"/>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2" name="任意多边形 9">
            <a:extLst>
              <a:ext uri="{FF2B5EF4-FFF2-40B4-BE49-F238E27FC236}">
                <a16:creationId xmlns:a16="http://schemas.microsoft.com/office/drawing/2014/main" id="{FC31B07E-D75A-9B48-A280-3C46540C8B1D}"/>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任意多边形 10">
            <a:extLst>
              <a:ext uri="{FF2B5EF4-FFF2-40B4-BE49-F238E27FC236}">
                <a16:creationId xmlns:a16="http://schemas.microsoft.com/office/drawing/2014/main" id="{205AD7CE-1049-9143-AC64-CBB860D9A26C}"/>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4" name="任意多边形 11">
            <a:extLst>
              <a:ext uri="{FF2B5EF4-FFF2-40B4-BE49-F238E27FC236}">
                <a16:creationId xmlns:a16="http://schemas.microsoft.com/office/drawing/2014/main" id="{9CD5A0B9-E9E0-394D-81BF-C38C1C15F028}"/>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任意多边形 12">
            <a:extLst>
              <a:ext uri="{FF2B5EF4-FFF2-40B4-BE49-F238E27FC236}">
                <a16:creationId xmlns:a16="http://schemas.microsoft.com/office/drawing/2014/main" id="{48F763C7-FAD8-6645-8D44-760621625F01}"/>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6" name="任意多边形 13">
            <a:extLst>
              <a:ext uri="{FF2B5EF4-FFF2-40B4-BE49-F238E27FC236}">
                <a16:creationId xmlns:a16="http://schemas.microsoft.com/office/drawing/2014/main" id="{DC50AE9F-16F5-154E-AB27-C05526AA1F3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7" name="任意多边形 14">
            <a:extLst>
              <a:ext uri="{FF2B5EF4-FFF2-40B4-BE49-F238E27FC236}">
                <a16:creationId xmlns:a16="http://schemas.microsoft.com/office/drawing/2014/main" id="{ECF71434-2913-D14E-964D-79275B31C298}"/>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8" name="任意多边形 15">
            <a:extLst>
              <a:ext uri="{FF2B5EF4-FFF2-40B4-BE49-F238E27FC236}">
                <a16:creationId xmlns:a16="http://schemas.microsoft.com/office/drawing/2014/main" id="{839248F9-1AC7-EF4E-88B2-543FA8F910F1}"/>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9" name="任意多边形 16">
            <a:extLst>
              <a:ext uri="{FF2B5EF4-FFF2-40B4-BE49-F238E27FC236}">
                <a16:creationId xmlns:a16="http://schemas.microsoft.com/office/drawing/2014/main" id="{F3FD9AA6-FD07-104B-9458-743CE96C4055}"/>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0" name="任意多边形 17">
            <a:extLst>
              <a:ext uri="{FF2B5EF4-FFF2-40B4-BE49-F238E27FC236}">
                <a16:creationId xmlns:a16="http://schemas.microsoft.com/office/drawing/2014/main" id="{E06EF717-D084-EA44-9C86-DD0E419FCC2E}"/>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1" name="任意多边形 18">
            <a:extLst>
              <a:ext uri="{FF2B5EF4-FFF2-40B4-BE49-F238E27FC236}">
                <a16:creationId xmlns:a16="http://schemas.microsoft.com/office/drawing/2014/main" id="{31A2D80D-D5E0-334D-A656-01462A017CAB}"/>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2" name="任意多边形 19">
            <a:extLst>
              <a:ext uri="{FF2B5EF4-FFF2-40B4-BE49-F238E27FC236}">
                <a16:creationId xmlns:a16="http://schemas.microsoft.com/office/drawing/2014/main" id="{8A760B3C-825A-D645-AD61-6266AA5211A2}"/>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3" name="任意多边形 20">
            <a:extLst>
              <a:ext uri="{FF2B5EF4-FFF2-40B4-BE49-F238E27FC236}">
                <a16:creationId xmlns:a16="http://schemas.microsoft.com/office/drawing/2014/main" id="{EA2A782E-59FC-714C-84EB-358C4CBFA0AC}"/>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4" name="任意多边形 21">
            <a:extLst>
              <a:ext uri="{FF2B5EF4-FFF2-40B4-BE49-F238E27FC236}">
                <a16:creationId xmlns:a16="http://schemas.microsoft.com/office/drawing/2014/main" id="{78A05229-FCDF-9D41-9772-CEABA3E9AABF}"/>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5" name="任意多边形 22">
            <a:extLst>
              <a:ext uri="{FF2B5EF4-FFF2-40B4-BE49-F238E27FC236}">
                <a16:creationId xmlns:a16="http://schemas.microsoft.com/office/drawing/2014/main" id="{0667BFB0-1F37-BE4E-A69C-093250CC4153}"/>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6" name="任意多边形 23">
            <a:extLst>
              <a:ext uri="{FF2B5EF4-FFF2-40B4-BE49-F238E27FC236}">
                <a16:creationId xmlns:a16="http://schemas.microsoft.com/office/drawing/2014/main" id="{4B86DF13-874A-DF41-AC32-13ED6EEE65B6}"/>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7" name="任意多边形 24">
            <a:extLst>
              <a:ext uri="{FF2B5EF4-FFF2-40B4-BE49-F238E27FC236}">
                <a16:creationId xmlns:a16="http://schemas.microsoft.com/office/drawing/2014/main" id="{D3463B49-A8A6-6D45-A598-E6DC1B6592A5}"/>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8" name="任意多边形 25">
            <a:extLst>
              <a:ext uri="{FF2B5EF4-FFF2-40B4-BE49-F238E27FC236}">
                <a16:creationId xmlns:a16="http://schemas.microsoft.com/office/drawing/2014/main" id="{C68758AD-527C-134D-BC2F-D866F6C40D1B}"/>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9" name="任意多边形 26">
            <a:extLst>
              <a:ext uri="{FF2B5EF4-FFF2-40B4-BE49-F238E27FC236}">
                <a16:creationId xmlns:a16="http://schemas.microsoft.com/office/drawing/2014/main" id="{2467242E-F5B2-1641-B08C-A5CB24AABEE3}"/>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0" name="任意多边形 27">
            <a:extLst>
              <a:ext uri="{FF2B5EF4-FFF2-40B4-BE49-F238E27FC236}">
                <a16:creationId xmlns:a16="http://schemas.microsoft.com/office/drawing/2014/main" id="{E4B3F526-AF23-AA48-BBA3-DCC03DA66649}"/>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1" name="任意多边形 28">
            <a:extLst>
              <a:ext uri="{FF2B5EF4-FFF2-40B4-BE49-F238E27FC236}">
                <a16:creationId xmlns:a16="http://schemas.microsoft.com/office/drawing/2014/main" id="{0F4345EC-DF1B-0C47-BF2A-1017A1C2499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2" name="任意多边形 29">
            <a:extLst>
              <a:ext uri="{FF2B5EF4-FFF2-40B4-BE49-F238E27FC236}">
                <a16:creationId xmlns:a16="http://schemas.microsoft.com/office/drawing/2014/main" id="{01562A63-62FE-E043-8D46-F1C6EBBCA7C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3" name="任意多边形 30">
            <a:extLst>
              <a:ext uri="{FF2B5EF4-FFF2-40B4-BE49-F238E27FC236}">
                <a16:creationId xmlns:a16="http://schemas.microsoft.com/office/drawing/2014/main" id="{AF8F28E4-3046-0346-8671-FDCFF56AF9EA}"/>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4" name="任意多边形 31">
            <a:extLst>
              <a:ext uri="{FF2B5EF4-FFF2-40B4-BE49-F238E27FC236}">
                <a16:creationId xmlns:a16="http://schemas.microsoft.com/office/drawing/2014/main" id="{A3021F2D-CD51-5943-8AE5-9B7FDFFD6CB3}"/>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5" name="任意多边形 32">
            <a:extLst>
              <a:ext uri="{FF2B5EF4-FFF2-40B4-BE49-F238E27FC236}">
                <a16:creationId xmlns:a16="http://schemas.microsoft.com/office/drawing/2014/main" id="{95C49AEF-BD81-454B-A0FA-D7AD66FAC2C8}"/>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6" name="任意多边形 33">
            <a:extLst>
              <a:ext uri="{FF2B5EF4-FFF2-40B4-BE49-F238E27FC236}">
                <a16:creationId xmlns:a16="http://schemas.microsoft.com/office/drawing/2014/main" id="{AC03EDD9-AF65-E54E-B5C9-1E8A23774D41}"/>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7" name="任意多边形 34">
            <a:extLst>
              <a:ext uri="{FF2B5EF4-FFF2-40B4-BE49-F238E27FC236}">
                <a16:creationId xmlns:a16="http://schemas.microsoft.com/office/drawing/2014/main" id="{FC58C555-E28B-AE4A-B7F3-7109AEBE7A0E}"/>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8" name="任意多边形 35">
            <a:extLst>
              <a:ext uri="{FF2B5EF4-FFF2-40B4-BE49-F238E27FC236}">
                <a16:creationId xmlns:a16="http://schemas.microsoft.com/office/drawing/2014/main" id="{A32C429D-DFB7-BB4D-81D2-B4A1DA83CE4A}"/>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0" name="矩形 36">
            <a:extLst>
              <a:ext uri="{FF2B5EF4-FFF2-40B4-BE49-F238E27FC236}">
                <a16:creationId xmlns:a16="http://schemas.microsoft.com/office/drawing/2014/main" id="{1B14B8D0-42EB-CA4D-B9FA-71B55CD171F3}"/>
              </a:ext>
            </a:extLst>
          </p:cNvPr>
          <p:cNvSpPr>
            <a:spLocks noChangeArrowheads="1"/>
          </p:cNvSpPr>
          <p:nvPr/>
        </p:nvSpPr>
        <p:spPr bwMode="auto">
          <a:xfrm>
            <a:off x="12700" y="34925"/>
            <a:ext cx="12192000" cy="6858000"/>
          </a:xfrm>
          <a:prstGeom prst="rect">
            <a:avLst/>
          </a:prstGeom>
          <a:solidFill>
            <a:srgbClr val="FFFFFF">
              <a:alpha val="59998"/>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7222" name="矩形 21">
            <a:extLst>
              <a:ext uri="{FF2B5EF4-FFF2-40B4-BE49-F238E27FC236}">
                <a16:creationId xmlns:a16="http://schemas.microsoft.com/office/drawing/2014/main" id="{DFA06F51-2C67-704B-BAA0-B1FE0B3C9E13}"/>
              </a:ext>
            </a:extLst>
          </p:cNvPr>
          <p:cNvSpPr>
            <a:spLocks noChangeArrowheads="1"/>
          </p:cNvSpPr>
          <p:nvPr/>
        </p:nvSpPr>
        <p:spPr bwMode="auto">
          <a:xfrm>
            <a:off x="3894534" y="2527300"/>
            <a:ext cx="44997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Demo</a:t>
            </a:r>
            <a:r>
              <a:rPr lang="zh-CN" altLang="en-US"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演示</a:t>
            </a:r>
            <a:endParaRPr lang="zh-CN" altLang="zh-CN"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任意多边形 4">
            <a:extLst>
              <a:ext uri="{FF2B5EF4-FFF2-40B4-BE49-F238E27FC236}">
                <a16:creationId xmlns:a16="http://schemas.microsoft.com/office/drawing/2014/main" id="{69338EA8-AC35-7145-9103-1B18E1226A19}"/>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2" name="任意多边形 5">
            <a:extLst>
              <a:ext uri="{FF2B5EF4-FFF2-40B4-BE49-F238E27FC236}">
                <a16:creationId xmlns:a16="http://schemas.microsoft.com/office/drawing/2014/main" id="{CF4A09CB-CE15-644F-AB66-568DAE9AFD8B}"/>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3" name="任意多边形 6">
            <a:extLst>
              <a:ext uri="{FF2B5EF4-FFF2-40B4-BE49-F238E27FC236}">
                <a16:creationId xmlns:a16="http://schemas.microsoft.com/office/drawing/2014/main" id="{252DBB24-4DFB-D243-941F-F81D68A77DE1}"/>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4" name="任意多边形 7">
            <a:extLst>
              <a:ext uri="{FF2B5EF4-FFF2-40B4-BE49-F238E27FC236}">
                <a16:creationId xmlns:a16="http://schemas.microsoft.com/office/drawing/2014/main" id="{E91EC9E4-3D01-1546-853F-680E27ADD6D6}"/>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5" name="任意多边形 8">
            <a:extLst>
              <a:ext uri="{FF2B5EF4-FFF2-40B4-BE49-F238E27FC236}">
                <a16:creationId xmlns:a16="http://schemas.microsoft.com/office/drawing/2014/main" id="{5EA5573C-F471-C945-8F78-E89D6D1E0E44}"/>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6" name="任意多边形 9">
            <a:extLst>
              <a:ext uri="{FF2B5EF4-FFF2-40B4-BE49-F238E27FC236}">
                <a16:creationId xmlns:a16="http://schemas.microsoft.com/office/drawing/2014/main" id="{58D9FC7C-6517-264A-BB3F-B665C568A87F}"/>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7" name="任意多边形 10">
            <a:extLst>
              <a:ext uri="{FF2B5EF4-FFF2-40B4-BE49-F238E27FC236}">
                <a16:creationId xmlns:a16="http://schemas.microsoft.com/office/drawing/2014/main" id="{B6F3E49D-4BD1-BA45-B65E-A26BCD05C8F1}"/>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8" name="任意多边形 11">
            <a:extLst>
              <a:ext uri="{FF2B5EF4-FFF2-40B4-BE49-F238E27FC236}">
                <a16:creationId xmlns:a16="http://schemas.microsoft.com/office/drawing/2014/main" id="{BAEDCC95-C563-2941-B20D-5404F7382ACC}"/>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9" name="任意多边形 12">
            <a:extLst>
              <a:ext uri="{FF2B5EF4-FFF2-40B4-BE49-F238E27FC236}">
                <a16:creationId xmlns:a16="http://schemas.microsoft.com/office/drawing/2014/main" id="{D4CF7D0B-0B46-E747-AAAD-2F28AD0D1F5E}"/>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0" name="任意多边形 13">
            <a:extLst>
              <a:ext uri="{FF2B5EF4-FFF2-40B4-BE49-F238E27FC236}">
                <a16:creationId xmlns:a16="http://schemas.microsoft.com/office/drawing/2014/main" id="{817EEB4F-1967-4342-B70D-2FE0BCC3A9FF}"/>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1" name="任意多边形 14">
            <a:extLst>
              <a:ext uri="{FF2B5EF4-FFF2-40B4-BE49-F238E27FC236}">
                <a16:creationId xmlns:a16="http://schemas.microsoft.com/office/drawing/2014/main" id="{5A061968-4271-AA46-98FB-411EA89EA366}"/>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2" name="任意多边形 15">
            <a:extLst>
              <a:ext uri="{FF2B5EF4-FFF2-40B4-BE49-F238E27FC236}">
                <a16:creationId xmlns:a16="http://schemas.microsoft.com/office/drawing/2014/main" id="{DC294976-2106-894F-8A17-B3C7DE7B0F40}"/>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3" name="任意多边形 16">
            <a:extLst>
              <a:ext uri="{FF2B5EF4-FFF2-40B4-BE49-F238E27FC236}">
                <a16:creationId xmlns:a16="http://schemas.microsoft.com/office/drawing/2014/main" id="{3E2315DD-5BBE-844B-9D0D-43F1D0643826}"/>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4" name="任意多边形 17">
            <a:extLst>
              <a:ext uri="{FF2B5EF4-FFF2-40B4-BE49-F238E27FC236}">
                <a16:creationId xmlns:a16="http://schemas.microsoft.com/office/drawing/2014/main" id="{B943F5C9-CFD9-D244-A078-08376A0019B5}"/>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5" name="任意多边形 18">
            <a:extLst>
              <a:ext uri="{FF2B5EF4-FFF2-40B4-BE49-F238E27FC236}">
                <a16:creationId xmlns:a16="http://schemas.microsoft.com/office/drawing/2014/main" id="{56E14FE9-0278-534D-918A-D07D35AB787E}"/>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6" name="任意多边形 19">
            <a:extLst>
              <a:ext uri="{FF2B5EF4-FFF2-40B4-BE49-F238E27FC236}">
                <a16:creationId xmlns:a16="http://schemas.microsoft.com/office/drawing/2014/main" id="{B4300DCC-B286-C14A-8BF1-A07DCD043D7C}"/>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7" name="任意多边形 20">
            <a:extLst>
              <a:ext uri="{FF2B5EF4-FFF2-40B4-BE49-F238E27FC236}">
                <a16:creationId xmlns:a16="http://schemas.microsoft.com/office/drawing/2014/main" id="{A9A85481-1651-954C-9860-B6AFC7D45E37}"/>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8" name="任意多边形 21">
            <a:extLst>
              <a:ext uri="{FF2B5EF4-FFF2-40B4-BE49-F238E27FC236}">
                <a16:creationId xmlns:a16="http://schemas.microsoft.com/office/drawing/2014/main" id="{1E566561-F134-A54E-835F-2CD73A6072C0}"/>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9" name="任意多边形 22">
            <a:extLst>
              <a:ext uri="{FF2B5EF4-FFF2-40B4-BE49-F238E27FC236}">
                <a16:creationId xmlns:a16="http://schemas.microsoft.com/office/drawing/2014/main" id="{2BBA243B-E23F-9746-A920-1452853A3E60}"/>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0" name="任意多边形 23">
            <a:extLst>
              <a:ext uri="{FF2B5EF4-FFF2-40B4-BE49-F238E27FC236}">
                <a16:creationId xmlns:a16="http://schemas.microsoft.com/office/drawing/2014/main" id="{EF63126F-18D8-9A46-A89D-EBBF336EB7E6}"/>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1" name="任意多边形 24">
            <a:extLst>
              <a:ext uri="{FF2B5EF4-FFF2-40B4-BE49-F238E27FC236}">
                <a16:creationId xmlns:a16="http://schemas.microsoft.com/office/drawing/2014/main" id="{99CD687B-4A5F-0444-B2AA-5E13C49791E9}"/>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2" name="任意多边形 25">
            <a:extLst>
              <a:ext uri="{FF2B5EF4-FFF2-40B4-BE49-F238E27FC236}">
                <a16:creationId xmlns:a16="http://schemas.microsoft.com/office/drawing/2014/main" id="{FE419B99-71CF-6141-A9C5-FBF47DA59DF9}"/>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3" name="任意多边形 26">
            <a:extLst>
              <a:ext uri="{FF2B5EF4-FFF2-40B4-BE49-F238E27FC236}">
                <a16:creationId xmlns:a16="http://schemas.microsoft.com/office/drawing/2014/main" id="{A3687DC9-0042-094F-8BB2-EF75792F4E6B}"/>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4" name="任意多边形 27">
            <a:extLst>
              <a:ext uri="{FF2B5EF4-FFF2-40B4-BE49-F238E27FC236}">
                <a16:creationId xmlns:a16="http://schemas.microsoft.com/office/drawing/2014/main" id="{FF993025-D79B-0641-A736-63EB52D1D36B}"/>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5" name="任意多边形 28">
            <a:extLst>
              <a:ext uri="{FF2B5EF4-FFF2-40B4-BE49-F238E27FC236}">
                <a16:creationId xmlns:a16="http://schemas.microsoft.com/office/drawing/2014/main" id="{FE75EDC7-0517-424E-B3EF-457C0FBBF8F1}"/>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6" name="任意多边形 29">
            <a:extLst>
              <a:ext uri="{FF2B5EF4-FFF2-40B4-BE49-F238E27FC236}">
                <a16:creationId xmlns:a16="http://schemas.microsoft.com/office/drawing/2014/main" id="{A91B46C4-B55D-FA4B-91E7-9544449414CD}"/>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7" name="任意多边形 30">
            <a:extLst>
              <a:ext uri="{FF2B5EF4-FFF2-40B4-BE49-F238E27FC236}">
                <a16:creationId xmlns:a16="http://schemas.microsoft.com/office/drawing/2014/main" id="{60510755-579A-CE42-B90E-2FB25D8E811C}"/>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8" name="任意多边形 31">
            <a:extLst>
              <a:ext uri="{FF2B5EF4-FFF2-40B4-BE49-F238E27FC236}">
                <a16:creationId xmlns:a16="http://schemas.microsoft.com/office/drawing/2014/main" id="{758DBA36-84A1-BF43-A914-38F50825B9D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9" name="任意多边形 32">
            <a:extLst>
              <a:ext uri="{FF2B5EF4-FFF2-40B4-BE49-F238E27FC236}">
                <a16:creationId xmlns:a16="http://schemas.microsoft.com/office/drawing/2014/main" id="{9899E69E-8EC5-5641-9D29-ECBE5641C45D}"/>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0" name="任意多边形 33">
            <a:extLst>
              <a:ext uri="{FF2B5EF4-FFF2-40B4-BE49-F238E27FC236}">
                <a16:creationId xmlns:a16="http://schemas.microsoft.com/office/drawing/2014/main" id="{80BBCAB8-574F-044C-8E52-675F3776330D}"/>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1" name="任意多边形 34">
            <a:extLst>
              <a:ext uri="{FF2B5EF4-FFF2-40B4-BE49-F238E27FC236}">
                <a16:creationId xmlns:a16="http://schemas.microsoft.com/office/drawing/2014/main" id="{18BECD57-640A-014F-A44C-156E4CD94892}"/>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2" name="任意多边形 35">
            <a:extLst>
              <a:ext uri="{FF2B5EF4-FFF2-40B4-BE49-F238E27FC236}">
                <a16:creationId xmlns:a16="http://schemas.microsoft.com/office/drawing/2014/main" id="{A5C583A3-AD2F-B14B-92C9-892DEDDAA6B0}"/>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3" name="直接连接符 51">
            <a:extLst>
              <a:ext uri="{FF2B5EF4-FFF2-40B4-BE49-F238E27FC236}">
                <a16:creationId xmlns:a16="http://schemas.microsoft.com/office/drawing/2014/main" id="{1734B1FB-D8AA-AD45-89D1-69A43609A5FC}"/>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36">
            <a:extLst>
              <a:ext uri="{FF2B5EF4-FFF2-40B4-BE49-F238E27FC236}">
                <a16:creationId xmlns:a16="http://schemas.microsoft.com/office/drawing/2014/main" id="{9C2495CF-1723-7C4D-AD55-F7FBB24CC7E6}"/>
              </a:ext>
            </a:extLst>
          </p:cNvPr>
          <p:cNvSpPr>
            <a:spLocks noChangeArrowheads="1"/>
          </p:cNvSpPr>
          <p:nvPr/>
        </p:nvSpPr>
        <p:spPr bwMode="auto">
          <a:xfrm>
            <a:off x="-34925" y="50800"/>
            <a:ext cx="12192000" cy="6858000"/>
          </a:xfrm>
          <a:prstGeom prst="rect">
            <a:avLst/>
          </a:prstGeom>
          <a:solidFill>
            <a:srgbClr val="FFFFFF">
              <a:alpha val="59998"/>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5" name="平行四边形 52">
            <a:extLst>
              <a:ext uri="{FF2B5EF4-FFF2-40B4-BE49-F238E27FC236}">
                <a16:creationId xmlns:a16="http://schemas.microsoft.com/office/drawing/2014/main" id="{54C88108-CE7A-BC40-B7D9-60DB9C8DC502}"/>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6" name="文本框 57">
            <a:extLst>
              <a:ext uri="{FF2B5EF4-FFF2-40B4-BE49-F238E27FC236}">
                <a16:creationId xmlns:a16="http://schemas.microsoft.com/office/drawing/2014/main" id="{4F81176C-C110-2840-BBE9-1F3FA8B0B995}"/>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p>
        </p:txBody>
      </p:sp>
      <p:sp>
        <p:nvSpPr>
          <p:cNvPr id="7222" name="矩形 21">
            <a:extLst>
              <a:ext uri="{FF2B5EF4-FFF2-40B4-BE49-F238E27FC236}">
                <a16:creationId xmlns:a16="http://schemas.microsoft.com/office/drawing/2014/main" id="{B4DE023B-CF06-6243-9155-FAE8A7E313BA}"/>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隐藏页</a:t>
            </a:r>
            <a:r>
              <a:rPr lang="en-US"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改进</a:t>
            </a:r>
          </a:p>
        </p:txBody>
      </p:sp>
      <p:sp>
        <p:nvSpPr>
          <p:cNvPr id="5159" name="文本框 20">
            <a:extLst>
              <a:ext uri="{FF2B5EF4-FFF2-40B4-BE49-F238E27FC236}">
                <a16:creationId xmlns:a16="http://schemas.microsoft.com/office/drawing/2014/main" id="{19D20CD0-2DE5-9642-A611-464E12E4D90C}"/>
              </a:ext>
            </a:extLst>
          </p:cNvPr>
          <p:cNvSpPr>
            <a:spLocks noChangeArrowheads="1"/>
          </p:cNvSpPr>
          <p:nvPr/>
        </p:nvSpPr>
        <p:spPr bwMode="auto">
          <a:xfrm rot="10800000" flipV="1">
            <a:off x="709613" y="1323551"/>
            <a:ext cx="6897687"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0D0D0D"/>
                </a:solidFill>
                <a:latin typeface="幼圆" pitchFamily="1" charset="-122"/>
                <a:ea typeface="幼圆" pitchFamily="1" charset="-122"/>
                <a:sym typeface="Arial" panose="020B0604020202020204" pitchFamily="34" charset="0"/>
              </a:rPr>
              <a:t>计划：</a:t>
            </a:r>
            <a:endParaRPr lang="en-US" altLang="zh-CN" sz="2400" b="1" dirty="0">
              <a:solidFill>
                <a:srgbClr val="0D0D0D"/>
              </a:solidFill>
              <a:latin typeface="幼圆" pitchFamily="1" charset="-122"/>
              <a:ea typeface="幼圆" pitchFamily="1" charset="-122"/>
              <a:sym typeface="Arial" panose="020B0604020202020204" pitchFamily="34" charset="0"/>
            </a:endParaRPr>
          </a:p>
          <a:p>
            <a:pPr>
              <a:lnSpc>
                <a:spcPct val="150000"/>
              </a:lnSpc>
            </a:pPr>
            <a:r>
              <a:rPr lang="en-US" altLang="zh-CN" sz="2400" dirty="0">
                <a:solidFill>
                  <a:srgbClr val="0D0D0D"/>
                </a:solidFill>
                <a:latin typeface="幼圆" pitchFamily="1" charset="-122"/>
                <a:ea typeface="幼圆" pitchFamily="1" charset="-122"/>
                <a:sym typeface="Arial" panose="020B0604020202020204" pitchFamily="34" charset="0"/>
              </a:rPr>
              <a:t>· </a:t>
            </a:r>
            <a:r>
              <a:rPr lang="zh-CN" altLang="en-US" sz="2400" dirty="0">
                <a:solidFill>
                  <a:srgbClr val="0D0D0D"/>
                </a:solidFill>
                <a:latin typeface="幼圆" pitchFamily="1" charset="-122"/>
                <a:ea typeface="幼圆" pitchFamily="1" charset="-122"/>
                <a:sym typeface="Arial" panose="020B0604020202020204" pitchFamily="34" charset="0"/>
              </a:rPr>
              <a:t>增加</a:t>
            </a:r>
            <a:r>
              <a:rPr lang="zh-CN" altLang="zh-CN" sz="2400" dirty="0">
                <a:solidFill>
                  <a:srgbClr val="0D0D0D"/>
                </a:solidFill>
                <a:latin typeface="幼圆" pitchFamily="1" charset="-122"/>
                <a:ea typeface="幼圆" pitchFamily="1" charset="-122"/>
                <a:sym typeface="Arial" panose="020B0604020202020204" pitchFamily="34" charset="0"/>
              </a:rPr>
              <a:t>显示文字</a:t>
            </a:r>
            <a:r>
              <a:rPr lang="zh-CN" altLang="en-US" sz="2400" dirty="0">
                <a:solidFill>
                  <a:srgbClr val="0D0D0D"/>
                </a:solidFill>
                <a:latin typeface="幼圆" pitchFamily="1" charset="-122"/>
                <a:ea typeface="幼圆" pitchFamily="1" charset="-122"/>
                <a:sym typeface="Arial" panose="020B0604020202020204" pitchFamily="34" charset="0"/>
              </a:rPr>
              <a:t>的</a:t>
            </a:r>
            <a:r>
              <a:rPr lang="en-US" altLang="zh-CN" sz="2400" dirty="0">
                <a:solidFill>
                  <a:srgbClr val="0D0D0D"/>
                </a:solidFill>
                <a:latin typeface="幼圆" pitchFamily="1" charset="-122"/>
                <a:ea typeface="幼圆" pitchFamily="1" charset="-122"/>
                <a:sym typeface="Arial" panose="020B0604020202020204" pitchFamily="34" charset="0"/>
              </a:rPr>
              <a:t>Bonus</a:t>
            </a:r>
          </a:p>
          <a:p>
            <a:pPr>
              <a:lnSpc>
                <a:spcPct val="150000"/>
              </a:lnSpc>
            </a:pPr>
            <a:r>
              <a:rPr lang="en-US" altLang="zh-CN" sz="2400" dirty="0">
                <a:solidFill>
                  <a:srgbClr val="0D0D0D"/>
                </a:solidFill>
                <a:latin typeface="幼圆" pitchFamily="1" charset="-122"/>
                <a:ea typeface="幼圆" pitchFamily="1" charset="-122"/>
                <a:sym typeface="Arial" panose="020B0604020202020204" pitchFamily="34" charset="0"/>
              </a:rPr>
              <a:t>· </a:t>
            </a:r>
            <a:r>
              <a:rPr lang="zh-CN" altLang="en-US" sz="2400" dirty="0">
                <a:solidFill>
                  <a:srgbClr val="0D0D0D"/>
                </a:solidFill>
                <a:latin typeface="幼圆" pitchFamily="1" charset="-122"/>
                <a:ea typeface="幼圆" pitchFamily="1" charset="-122"/>
                <a:sym typeface="Arial" panose="020B0604020202020204" pitchFamily="34" charset="0"/>
              </a:rPr>
              <a:t>设计好摄像机和人物以及陨石的路线，完成该动画的制作。</a:t>
            </a:r>
            <a:endParaRPr lang="en-US" altLang="zh-CN" sz="2400" dirty="0">
              <a:solidFill>
                <a:srgbClr val="0D0D0D"/>
              </a:solidFill>
              <a:latin typeface="幼圆" pitchFamily="1" charset="-122"/>
              <a:ea typeface="幼圆" pitchFamily="1" charset="-122"/>
              <a:sym typeface="Arial" panose="020B0604020202020204" pitchFamily="34" charset="0"/>
            </a:endParaRPr>
          </a:p>
        </p:txBody>
      </p:sp>
    </p:spTree>
    <p:extLst>
      <p:ext uri="{BB962C8B-B14F-4D97-AF65-F5344CB8AC3E}">
        <p14:creationId xmlns:p14="http://schemas.microsoft.com/office/powerpoint/2010/main" val="101018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任意多边形 69">
            <a:extLst>
              <a:ext uri="{FF2B5EF4-FFF2-40B4-BE49-F238E27FC236}">
                <a16:creationId xmlns:a16="http://schemas.microsoft.com/office/drawing/2014/main" id="{79074819-4F34-7245-8746-94551C8E880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6" name="任意多边形 68">
            <a:extLst>
              <a:ext uri="{FF2B5EF4-FFF2-40B4-BE49-F238E27FC236}">
                <a16:creationId xmlns:a16="http://schemas.microsoft.com/office/drawing/2014/main" id="{B9093F23-D9DA-A441-A9BC-B0B0B893B759}"/>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7" name="任意多边形 818">
            <a:extLst>
              <a:ext uri="{FF2B5EF4-FFF2-40B4-BE49-F238E27FC236}">
                <a16:creationId xmlns:a16="http://schemas.microsoft.com/office/drawing/2014/main" id="{F6EBD631-F370-6E41-8685-DC6395867A79}"/>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8" name="任意多边形 823">
            <a:extLst>
              <a:ext uri="{FF2B5EF4-FFF2-40B4-BE49-F238E27FC236}">
                <a16:creationId xmlns:a16="http://schemas.microsoft.com/office/drawing/2014/main" id="{23E0D98E-D82F-574D-8FBF-D5A5302A23A8}"/>
              </a:ext>
            </a:extLst>
          </p:cNvPr>
          <p:cNvSpPr>
            <a:spLocks noChangeArrowheads="1"/>
          </p:cNvSpPr>
          <p:nvPr/>
        </p:nvSpPr>
        <p:spPr bwMode="auto">
          <a:xfrm flipH="1" flipV="1">
            <a:off x="4400550" y="4206875"/>
            <a:ext cx="2238375" cy="2689225"/>
          </a:xfrm>
          <a:custGeom>
            <a:avLst/>
            <a:gdLst>
              <a:gd name="T0" fmla="*/ 1850042 w 2239155"/>
              <a:gd name="T1" fmla="*/ 2690045 h 2690045"/>
              <a:gd name="T2" fmla="*/ 0 w 2239155"/>
              <a:gd name="T3" fmla="*/ 0 h 2690045"/>
              <a:gd name="T4" fmla="*/ 798132 w 2239155"/>
              <a:gd name="T5" fmla="*/ 0 h 2690045"/>
              <a:gd name="T6" fmla="*/ 2239155 w 2239155"/>
              <a:gd name="T7" fmla="*/ 2095312 h 2690045"/>
              <a:gd name="T8" fmla="*/ 1865159 w 2239155"/>
              <a:gd name="T9" fmla="*/ 2679648 h 2690045"/>
              <a:gd name="T10" fmla="*/ 1850042 w 2239155"/>
              <a:gd name="T11" fmla="*/ 2690045 h 2690045"/>
            </a:gdLst>
            <a:ahLst/>
            <a:cxnLst>
              <a:cxn ang="0">
                <a:pos x="T0" y="T1"/>
              </a:cxn>
              <a:cxn ang="0">
                <a:pos x="T2" y="T3"/>
              </a:cxn>
              <a:cxn ang="0">
                <a:pos x="T4" y="T5"/>
              </a:cxn>
              <a:cxn ang="0">
                <a:pos x="T6" y="T7"/>
              </a:cxn>
              <a:cxn ang="0">
                <a:pos x="T8" y="T9"/>
              </a:cxn>
              <a:cxn ang="0">
                <a:pos x="T10" y="T11"/>
              </a:cxn>
            </a:cxnLst>
            <a:rect l="0" t="0"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9" name="任意多边形 519">
            <a:extLst>
              <a:ext uri="{FF2B5EF4-FFF2-40B4-BE49-F238E27FC236}">
                <a16:creationId xmlns:a16="http://schemas.microsoft.com/office/drawing/2014/main" id="{3A90A224-0A67-D545-BCD7-D95E1453377C}"/>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0" name="任意多边形 685">
            <a:extLst>
              <a:ext uri="{FF2B5EF4-FFF2-40B4-BE49-F238E27FC236}">
                <a16:creationId xmlns:a16="http://schemas.microsoft.com/office/drawing/2014/main" id="{81EDEADC-FA7E-D34F-AE37-B84C0E5E9727}"/>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1" name="任意多边形 83">
            <a:extLst>
              <a:ext uri="{FF2B5EF4-FFF2-40B4-BE49-F238E27FC236}">
                <a16:creationId xmlns:a16="http://schemas.microsoft.com/office/drawing/2014/main" id="{08CDFDF2-1A0E-AD42-8D4F-B46FAF96B1AA}"/>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2" name="任意多边形 703">
            <a:extLst>
              <a:ext uri="{FF2B5EF4-FFF2-40B4-BE49-F238E27FC236}">
                <a16:creationId xmlns:a16="http://schemas.microsoft.com/office/drawing/2014/main" id="{4C8899D5-69E8-C446-B168-52402C78BE87}"/>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3" name="任意多边形 87">
            <a:extLst>
              <a:ext uri="{FF2B5EF4-FFF2-40B4-BE49-F238E27FC236}">
                <a16:creationId xmlns:a16="http://schemas.microsoft.com/office/drawing/2014/main" id="{CA554E45-8FEE-FD4B-9627-B2F65491A5B8}"/>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4" name="任意多边形 699">
            <a:extLst>
              <a:ext uri="{FF2B5EF4-FFF2-40B4-BE49-F238E27FC236}">
                <a16:creationId xmlns:a16="http://schemas.microsoft.com/office/drawing/2014/main" id="{ADEA29A9-4A68-0348-8773-CB1C8B68D6C4}"/>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5" name="任意多边形 698">
            <a:extLst>
              <a:ext uri="{FF2B5EF4-FFF2-40B4-BE49-F238E27FC236}">
                <a16:creationId xmlns:a16="http://schemas.microsoft.com/office/drawing/2014/main" id="{F671F788-2A61-C84F-9849-D4A01AB44F6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6" name="任意多边形 93">
            <a:extLst>
              <a:ext uri="{FF2B5EF4-FFF2-40B4-BE49-F238E27FC236}">
                <a16:creationId xmlns:a16="http://schemas.microsoft.com/office/drawing/2014/main" id="{B3C5BC31-B273-3842-8653-C241212B6401}"/>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7" name="任意多边形 522">
            <a:extLst>
              <a:ext uri="{FF2B5EF4-FFF2-40B4-BE49-F238E27FC236}">
                <a16:creationId xmlns:a16="http://schemas.microsoft.com/office/drawing/2014/main" id="{F50AC30A-1459-6F4D-A6D5-1B4954920802}"/>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8" name="任意多边形 528">
            <a:extLst>
              <a:ext uri="{FF2B5EF4-FFF2-40B4-BE49-F238E27FC236}">
                <a16:creationId xmlns:a16="http://schemas.microsoft.com/office/drawing/2014/main" id="{467F7DE1-9C69-084E-AB2F-9A842A9AF0CC}"/>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9" name="椭圆 41">
            <a:extLst>
              <a:ext uri="{FF2B5EF4-FFF2-40B4-BE49-F238E27FC236}">
                <a16:creationId xmlns:a16="http://schemas.microsoft.com/office/drawing/2014/main" id="{C5A06C0A-7F66-B44C-AAD8-352DF5A879B2}"/>
              </a:ext>
            </a:extLst>
          </p:cNvPr>
          <p:cNvSpPr>
            <a:spLocks noChangeArrowheads="1"/>
          </p:cNvSpPr>
          <p:nvPr/>
        </p:nvSpPr>
        <p:spPr bwMode="auto">
          <a:xfrm flipV="1">
            <a:off x="42863" y="1597025"/>
            <a:ext cx="8896350" cy="50800"/>
          </a:xfrm>
          <a:prstGeom prst="ellipse">
            <a:avLst/>
          </a:prstGeom>
          <a:gradFill rotWithShape="1">
            <a:gsLst>
              <a:gs pos="0">
                <a:srgbClr val="000000"/>
              </a:gs>
              <a:gs pos="46999">
                <a:srgbClr val="000000"/>
              </a:gs>
              <a:gs pos="62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11280" name="椭圆 44">
            <a:extLst>
              <a:ext uri="{FF2B5EF4-FFF2-40B4-BE49-F238E27FC236}">
                <a16:creationId xmlns:a16="http://schemas.microsoft.com/office/drawing/2014/main" id="{93DD7A15-59FC-C644-9963-1563C6D83C10}"/>
              </a:ext>
            </a:extLst>
          </p:cNvPr>
          <p:cNvSpPr>
            <a:spLocks noChangeArrowheads="1"/>
          </p:cNvSpPr>
          <p:nvPr/>
        </p:nvSpPr>
        <p:spPr bwMode="auto">
          <a:xfrm flipV="1">
            <a:off x="42863" y="2959100"/>
            <a:ext cx="8896350" cy="50800"/>
          </a:xfrm>
          <a:prstGeom prst="ellipse">
            <a:avLst/>
          </a:prstGeom>
          <a:gradFill rotWithShape="1">
            <a:gsLst>
              <a:gs pos="0">
                <a:srgbClr val="000000"/>
              </a:gs>
              <a:gs pos="46999">
                <a:srgbClr val="000000"/>
              </a:gs>
              <a:gs pos="70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pic>
        <p:nvPicPr>
          <p:cNvPr id="11281" name="图片 40">
            <a:extLst>
              <a:ext uri="{FF2B5EF4-FFF2-40B4-BE49-F238E27FC236}">
                <a16:creationId xmlns:a16="http://schemas.microsoft.com/office/drawing/2014/main" id="{9974F02C-CE13-6742-8F63-A5303E96C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 t="30898" r="26793" b="49213"/>
          <a:stretch>
            <a:fillRect/>
          </a:stretch>
        </p:blipFill>
        <p:spPr bwMode="auto">
          <a:xfrm>
            <a:off x="38100" y="1619250"/>
            <a:ext cx="89058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2" name="任意多边形 533">
            <a:extLst>
              <a:ext uri="{FF2B5EF4-FFF2-40B4-BE49-F238E27FC236}">
                <a16:creationId xmlns:a16="http://schemas.microsoft.com/office/drawing/2014/main" id="{EE32FA97-3DD4-3247-9780-DC020EE4C211}"/>
              </a:ext>
            </a:extLst>
          </p:cNvPr>
          <p:cNvSpPr>
            <a:spLocks noChangeArrowheads="1"/>
          </p:cNvSpPr>
          <p:nvPr/>
        </p:nvSpPr>
        <p:spPr bwMode="auto">
          <a:xfrm flipH="1" flipV="1">
            <a:off x="4013200" y="42068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3" name="任意多边形 72">
            <a:extLst>
              <a:ext uri="{FF2B5EF4-FFF2-40B4-BE49-F238E27FC236}">
                <a16:creationId xmlns:a16="http://schemas.microsoft.com/office/drawing/2014/main" id="{29C6E059-43B5-5A49-8689-75B9A1AE633A}"/>
              </a:ext>
            </a:extLst>
          </p:cNvPr>
          <p:cNvSpPr>
            <a:spLocks noChangeArrowheads="1"/>
          </p:cNvSpPr>
          <p:nvPr/>
        </p:nvSpPr>
        <p:spPr bwMode="auto">
          <a:xfrm>
            <a:off x="2147888" y="4206875"/>
            <a:ext cx="2243137" cy="2701925"/>
          </a:xfrm>
          <a:custGeom>
            <a:avLst/>
            <a:gdLst>
              <a:gd name="T0" fmla="*/ 296787 w 2243162"/>
              <a:gd name="T1" fmla="*/ 2270482 h 2702024"/>
              <a:gd name="T2" fmla="*/ 593574 w 2243162"/>
              <a:gd name="T3" fmla="*/ 2702024 h 2702024"/>
              <a:gd name="T4" fmla="*/ 0 w 2243162"/>
              <a:gd name="T5" fmla="*/ 2702024 h 2702024"/>
              <a:gd name="T6" fmla="*/ 1852001 w 2243162"/>
              <a:gd name="T7" fmla="*/ 0 h 2702024"/>
              <a:gd name="T8" fmla="*/ 1874186 w 2243162"/>
              <a:gd name="T9" fmla="*/ 15258 h 2702024"/>
              <a:gd name="T10" fmla="*/ 2101791 w 2243162"/>
              <a:gd name="T11" fmla="*/ 370872 h 2702024"/>
              <a:gd name="T12" fmla="*/ 2099207 w 2243162"/>
              <a:gd name="T13" fmla="*/ 372649 h 2702024"/>
              <a:gd name="T14" fmla="*/ 2152853 w 2243162"/>
              <a:gd name="T15" fmla="*/ 450653 h 2702024"/>
              <a:gd name="T16" fmla="*/ 2243162 w 2243162"/>
              <a:gd name="T17" fmla="*/ 591754 h 2702024"/>
              <a:gd name="T18" fmla="*/ 800090 w 2243162"/>
              <a:gd name="T19" fmla="*/ 2690045 h 2702024"/>
              <a:gd name="T20" fmla="*/ 591618 w 2243162"/>
              <a:gd name="T21" fmla="*/ 2690045 h 2702024"/>
              <a:gd name="T22" fmla="*/ 296788 w 2243162"/>
              <a:gd name="T23" fmla="*/ 2261349 h 270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4" name="任意多边形 61">
            <a:extLst>
              <a:ext uri="{FF2B5EF4-FFF2-40B4-BE49-F238E27FC236}">
                <a16:creationId xmlns:a16="http://schemas.microsoft.com/office/drawing/2014/main" id="{BD27D165-4538-F049-BEB0-5B1EF5EA9A36}"/>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5" name="任意多边形 811">
            <a:extLst>
              <a:ext uri="{FF2B5EF4-FFF2-40B4-BE49-F238E27FC236}">
                <a16:creationId xmlns:a16="http://schemas.microsoft.com/office/drawing/2014/main" id="{2591BD61-CE28-5E41-A440-EE9A66E64354}"/>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6" name="任意多边形 637">
            <a:extLst>
              <a:ext uri="{FF2B5EF4-FFF2-40B4-BE49-F238E27FC236}">
                <a16:creationId xmlns:a16="http://schemas.microsoft.com/office/drawing/2014/main" id="{9BC41380-BB16-4B49-B4BB-133DE2F7F913}"/>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7" name="任意多边形 647">
            <a:extLst>
              <a:ext uri="{FF2B5EF4-FFF2-40B4-BE49-F238E27FC236}">
                <a16:creationId xmlns:a16="http://schemas.microsoft.com/office/drawing/2014/main" id="{2575188D-0606-AB41-AEDE-1CC23D915E6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8" name="任意多边形 660">
            <a:extLst>
              <a:ext uri="{FF2B5EF4-FFF2-40B4-BE49-F238E27FC236}">
                <a16:creationId xmlns:a16="http://schemas.microsoft.com/office/drawing/2014/main" id="{A8207A1E-F1AD-C14F-AC76-051AE57A9EAF}"/>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9" name="任意多边形 665">
            <a:extLst>
              <a:ext uri="{FF2B5EF4-FFF2-40B4-BE49-F238E27FC236}">
                <a16:creationId xmlns:a16="http://schemas.microsoft.com/office/drawing/2014/main" id="{0FDCDC43-1CD2-1F48-B74F-64427510AD86}"/>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0" name="任意多边形 709">
            <a:extLst>
              <a:ext uri="{FF2B5EF4-FFF2-40B4-BE49-F238E27FC236}">
                <a16:creationId xmlns:a16="http://schemas.microsoft.com/office/drawing/2014/main" id="{BB909EAB-8024-C147-89FD-BE97267BAE87}"/>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1" name="任意多边形 670">
            <a:extLst>
              <a:ext uri="{FF2B5EF4-FFF2-40B4-BE49-F238E27FC236}">
                <a16:creationId xmlns:a16="http://schemas.microsoft.com/office/drawing/2014/main" id="{4D07884C-0F1A-B24C-93FF-603699D1D249}"/>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2" name="任意多边形 75">
            <a:extLst>
              <a:ext uri="{FF2B5EF4-FFF2-40B4-BE49-F238E27FC236}">
                <a16:creationId xmlns:a16="http://schemas.microsoft.com/office/drawing/2014/main" id="{9E0B312F-2C09-6149-9BCB-DFC7AAE086FE}"/>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3" name="任意多边形 80">
            <a:extLst>
              <a:ext uri="{FF2B5EF4-FFF2-40B4-BE49-F238E27FC236}">
                <a16:creationId xmlns:a16="http://schemas.microsoft.com/office/drawing/2014/main" id="{3B6C1B59-D465-0D43-9C96-367E38DC322C}"/>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4" name="任意多边形 788">
            <a:extLst>
              <a:ext uri="{FF2B5EF4-FFF2-40B4-BE49-F238E27FC236}">
                <a16:creationId xmlns:a16="http://schemas.microsoft.com/office/drawing/2014/main" id="{1058A01A-47D4-9948-8D0A-836317887DA1}"/>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4" name="矩形 827">
            <a:extLst>
              <a:ext uri="{FF2B5EF4-FFF2-40B4-BE49-F238E27FC236}">
                <a16:creationId xmlns:a16="http://schemas.microsoft.com/office/drawing/2014/main" id="{97747E52-2C5B-1143-B41C-E51208CCCD8E}"/>
              </a:ext>
            </a:extLst>
          </p:cNvPr>
          <p:cNvSpPr>
            <a:spLocks noChangeArrowheads="1"/>
          </p:cNvSpPr>
          <p:nvPr/>
        </p:nvSpPr>
        <p:spPr bwMode="auto">
          <a:xfrm>
            <a:off x="384175" y="1644650"/>
            <a:ext cx="82121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8000" b="1">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THANK YOU</a:t>
            </a:r>
            <a:endParaRPr lang="zh-CN" altLang="en-US"/>
          </a:p>
        </p:txBody>
      </p:sp>
      <p:sp>
        <p:nvSpPr>
          <p:cNvPr id="11296" name="任意多边形 686">
            <a:extLst>
              <a:ext uri="{FF2B5EF4-FFF2-40B4-BE49-F238E27FC236}">
                <a16:creationId xmlns:a16="http://schemas.microsoft.com/office/drawing/2014/main" id="{23AD1A4B-EDF3-C948-83D9-547704E6BC79}"/>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7" name="任意多边形 824">
            <a:extLst>
              <a:ext uri="{FF2B5EF4-FFF2-40B4-BE49-F238E27FC236}">
                <a16:creationId xmlns:a16="http://schemas.microsoft.com/office/drawing/2014/main" id="{C6917B91-FD83-8B49-9A76-0F3FF0AC12F6}"/>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8" name="任意多边形 817">
            <a:extLst>
              <a:ext uri="{FF2B5EF4-FFF2-40B4-BE49-F238E27FC236}">
                <a16:creationId xmlns:a16="http://schemas.microsoft.com/office/drawing/2014/main" id="{05A274A1-CE6E-F24B-847D-9706408E64A5}"/>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8" name="文本框 4">
            <a:extLst>
              <a:ext uri="{FF2B5EF4-FFF2-40B4-BE49-F238E27FC236}">
                <a16:creationId xmlns:a16="http://schemas.microsoft.com/office/drawing/2014/main" id="{BC336834-137E-ED42-A1BB-1773D57F6ECD}"/>
              </a:ext>
            </a:extLst>
          </p:cNvPr>
          <p:cNvSpPr>
            <a:spLocks noChangeArrowheads="1"/>
          </p:cNvSpPr>
          <p:nvPr/>
        </p:nvSpPr>
        <p:spPr bwMode="auto">
          <a:xfrm>
            <a:off x="5053013" y="3106738"/>
            <a:ext cx="3684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00" name="任意多边形 54">
            <a:extLst>
              <a:ext uri="{FF2B5EF4-FFF2-40B4-BE49-F238E27FC236}">
                <a16:creationId xmlns:a16="http://schemas.microsoft.com/office/drawing/2014/main" id="{1786C683-49A5-714B-A343-E78BA67822FB}"/>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任意多边形 519">
            <a:extLst>
              <a:ext uri="{FF2B5EF4-FFF2-40B4-BE49-F238E27FC236}">
                <a16:creationId xmlns:a16="http://schemas.microsoft.com/office/drawing/2014/main" id="{1613C6AD-2F0E-F34A-A50A-A618DE313C5D}"/>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8" name="任意多边形 685">
            <a:extLst>
              <a:ext uri="{FF2B5EF4-FFF2-40B4-BE49-F238E27FC236}">
                <a16:creationId xmlns:a16="http://schemas.microsoft.com/office/drawing/2014/main" id="{3CFDF46E-1684-0D45-9482-8120F0A1B8A0}"/>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9" name="任意多边形 83">
            <a:extLst>
              <a:ext uri="{FF2B5EF4-FFF2-40B4-BE49-F238E27FC236}">
                <a16:creationId xmlns:a16="http://schemas.microsoft.com/office/drawing/2014/main" id="{71E952EF-D3A7-404F-AD21-D2DE88E6A5D2}"/>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0" name="任意多边形 703">
            <a:extLst>
              <a:ext uri="{FF2B5EF4-FFF2-40B4-BE49-F238E27FC236}">
                <a16:creationId xmlns:a16="http://schemas.microsoft.com/office/drawing/2014/main" id="{E577555F-435F-D34F-BEC9-142249376649}"/>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1" name="任意多边形 87">
            <a:extLst>
              <a:ext uri="{FF2B5EF4-FFF2-40B4-BE49-F238E27FC236}">
                <a16:creationId xmlns:a16="http://schemas.microsoft.com/office/drawing/2014/main" id="{6A694D7C-7239-374E-8800-01F65540C59F}"/>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2" name="任意多边形 699">
            <a:extLst>
              <a:ext uri="{FF2B5EF4-FFF2-40B4-BE49-F238E27FC236}">
                <a16:creationId xmlns:a16="http://schemas.microsoft.com/office/drawing/2014/main" id="{A35DE121-AEAD-4649-B703-BC877EA4EA06}"/>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3" name="任意多边形 698">
            <a:extLst>
              <a:ext uri="{FF2B5EF4-FFF2-40B4-BE49-F238E27FC236}">
                <a16:creationId xmlns:a16="http://schemas.microsoft.com/office/drawing/2014/main" id="{8FD3A3DC-8A3C-B344-8E77-6EAEFE61A8F1}"/>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4" name="任意多边形 93">
            <a:extLst>
              <a:ext uri="{FF2B5EF4-FFF2-40B4-BE49-F238E27FC236}">
                <a16:creationId xmlns:a16="http://schemas.microsoft.com/office/drawing/2014/main" id="{5126D43A-3E95-1944-AA6D-215A43EBE02E}"/>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5" name="任意多边形 522">
            <a:extLst>
              <a:ext uri="{FF2B5EF4-FFF2-40B4-BE49-F238E27FC236}">
                <a16:creationId xmlns:a16="http://schemas.microsoft.com/office/drawing/2014/main" id="{63A60F60-3764-B24F-95A1-BE7C90B64388}"/>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6" name="任意多边形 528">
            <a:extLst>
              <a:ext uri="{FF2B5EF4-FFF2-40B4-BE49-F238E27FC236}">
                <a16:creationId xmlns:a16="http://schemas.microsoft.com/office/drawing/2014/main" id="{1ED9B40B-9F61-1740-B61B-B3627A47C3F0}"/>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7" name="任意多边形 686">
            <a:extLst>
              <a:ext uri="{FF2B5EF4-FFF2-40B4-BE49-F238E27FC236}">
                <a16:creationId xmlns:a16="http://schemas.microsoft.com/office/drawing/2014/main" id="{27B800F1-CC73-9641-970A-7A0056A01096}"/>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8" name="任意多边形 824">
            <a:extLst>
              <a:ext uri="{FF2B5EF4-FFF2-40B4-BE49-F238E27FC236}">
                <a16:creationId xmlns:a16="http://schemas.microsoft.com/office/drawing/2014/main" id="{D1A0FC16-0CA2-A946-8286-C1A139B41FB2}"/>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109" name="组合 1">
            <a:extLst>
              <a:ext uri="{FF2B5EF4-FFF2-40B4-BE49-F238E27FC236}">
                <a16:creationId xmlns:a16="http://schemas.microsoft.com/office/drawing/2014/main" id="{FE48AA2D-3E48-9443-9594-13230C4F7B5C}"/>
              </a:ext>
            </a:extLst>
          </p:cNvPr>
          <p:cNvGrpSpPr>
            <a:grpSpLocks/>
          </p:cNvGrpSpPr>
          <p:nvPr/>
        </p:nvGrpSpPr>
        <p:grpSpPr bwMode="auto">
          <a:xfrm>
            <a:off x="-34925" y="4818063"/>
            <a:ext cx="12226925" cy="2090737"/>
            <a:chOff x="0" y="0"/>
            <a:chExt cx="12227281" cy="2089941"/>
          </a:xfrm>
        </p:grpSpPr>
        <p:sp>
          <p:nvSpPr>
            <p:cNvPr id="4110" name="任意多边形 69">
              <a:extLst>
                <a:ext uri="{FF2B5EF4-FFF2-40B4-BE49-F238E27FC236}">
                  <a16:creationId xmlns:a16="http://schemas.microsoft.com/office/drawing/2014/main" id="{4F4896E1-564D-5348-B69C-14EA891EC075}"/>
                </a:ext>
              </a:extLst>
            </p:cNvPr>
            <p:cNvSpPr>
              <a:spLocks noChangeArrowheads="1"/>
            </p:cNvSpPr>
            <p:nvPr/>
          </p:nvSpPr>
          <p:spPr bwMode="auto">
            <a:xfrm>
              <a:off x="597158" y="641044"/>
              <a:ext cx="1379382" cy="143691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1" name="任意多边形 68">
              <a:extLst>
                <a:ext uri="{FF2B5EF4-FFF2-40B4-BE49-F238E27FC236}">
                  <a16:creationId xmlns:a16="http://schemas.microsoft.com/office/drawing/2014/main" id="{46711B11-D26D-1D45-B7ED-0580B6352E93}"/>
                </a:ext>
              </a:extLst>
            </p:cNvPr>
            <p:cNvSpPr>
              <a:spLocks noChangeArrowheads="1"/>
            </p:cNvSpPr>
            <p:nvPr/>
          </p:nvSpPr>
          <p:spPr bwMode="auto">
            <a:xfrm>
              <a:off x="1985322" y="641045"/>
              <a:ext cx="1377333" cy="1436916"/>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2" name="任意多边形 818">
              <a:extLst>
                <a:ext uri="{FF2B5EF4-FFF2-40B4-BE49-F238E27FC236}">
                  <a16:creationId xmlns:a16="http://schemas.microsoft.com/office/drawing/2014/main" id="{6D618F68-90D0-EA4E-9FEF-49C9D0AA5130}"/>
                </a:ext>
              </a:extLst>
            </p:cNvPr>
            <p:cNvSpPr>
              <a:spLocks noChangeArrowheads="1"/>
            </p:cNvSpPr>
            <p:nvPr/>
          </p:nvSpPr>
          <p:spPr bwMode="auto">
            <a:xfrm flipV="1">
              <a:off x="5501622" y="305065"/>
              <a:ext cx="1608398" cy="1772896"/>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3" name="任意多边形 61">
              <a:extLst>
                <a:ext uri="{FF2B5EF4-FFF2-40B4-BE49-F238E27FC236}">
                  <a16:creationId xmlns:a16="http://schemas.microsoft.com/office/drawing/2014/main" id="{6548A962-849F-2349-AD53-DCFC5987189B}"/>
                </a:ext>
              </a:extLst>
            </p:cNvPr>
            <p:cNvSpPr>
              <a:spLocks noChangeArrowheads="1"/>
            </p:cNvSpPr>
            <p:nvPr/>
          </p:nvSpPr>
          <p:spPr bwMode="auto">
            <a:xfrm>
              <a:off x="0" y="0"/>
              <a:ext cx="1017046" cy="2052322"/>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4" name="任意多边形 811">
              <a:extLst>
                <a:ext uri="{FF2B5EF4-FFF2-40B4-BE49-F238E27FC236}">
                  <a16:creationId xmlns:a16="http://schemas.microsoft.com/office/drawing/2014/main" id="{81AB79E5-3E94-D64E-A5BE-2CAA39CA1A58}"/>
                </a:ext>
              </a:extLst>
            </p:cNvPr>
            <p:cNvSpPr>
              <a:spLocks noChangeArrowheads="1"/>
            </p:cNvSpPr>
            <p:nvPr/>
          </p:nvSpPr>
          <p:spPr bwMode="auto">
            <a:xfrm flipV="1">
              <a:off x="4432759" y="1063665"/>
              <a:ext cx="1088729" cy="1014296"/>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5" name="任意多边形 637">
              <a:extLst>
                <a:ext uri="{FF2B5EF4-FFF2-40B4-BE49-F238E27FC236}">
                  <a16:creationId xmlns:a16="http://schemas.microsoft.com/office/drawing/2014/main" id="{16634483-5567-DD42-84E3-03F88B75E9EB}"/>
                </a:ext>
              </a:extLst>
            </p:cNvPr>
            <p:cNvSpPr>
              <a:spLocks noChangeArrowheads="1"/>
            </p:cNvSpPr>
            <p:nvPr/>
          </p:nvSpPr>
          <p:spPr bwMode="auto">
            <a:xfrm flipV="1">
              <a:off x="4043328" y="106366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6" name="任意多边形 647">
              <a:extLst>
                <a:ext uri="{FF2B5EF4-FFF2-40B4-BE49-F238E27FC236}">
                  <a16:creationId xmlns:a16="http://schemas.microsoft.com/office/drawing/2014/main" id="{5498E0F2-793F-CD47-8EB4-2A85CE400987}"/>
                </a:ext>
              </a:extLst>
            </p:cNvPr>
            <p:cNvSpPr>
              <a:spLocks noChangeArrowheads="1"/>
            </p:cNvSpPr>
            <p:nvPr/>
          </p:nvSpPr>
          <p:spPr bwMode="auto">
            <a:xfrm flipV="1">
              <a:off x="6729370" y="30506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7" name="任意多边形 660">
              <a:extLst>
                <a:ext uri="{FF2B5EF4-FFF2-40B4-BE49-F238E27FC236}">
                  <a16:creationId xmlns:a16="http://schemas.microsoft.com/office/drawing/2014/main" id="{AAB56A2A-7DAA-8742-A40E-848702A373D2}"/>
                </a:ext>
              </a:extLst>
            </p:cNvPr>
            <p:cNvSpPr>
              <a:spLocks noChangeArrowheads="1"/>
            </p:cNvSpPr>
            <p:nvPr/>
          </p:nvSpPr>
          <p:spPr bwMode="auto">
            <a:xfrm flipV="1">
              <a:off x="10857787" y="677320"/>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8" name="任意多边形 665">
              <a:extLst>
                <a:ext uri="{FF2B5EF4-FFF2-40B4-BE49-F238E27FC236}">
                  <a16:creationId xmlns:a16="http://schemas.microsoft.com/office/drawing/2014/main" id="{9BE7F3D2-87CD-8B49-919A-89212955CBB0}"/>
                </a:ext>
              </a:extLst>
            </p:cNvPr>
            <p:cNvSpPr>
              <a:spLocks noChangeArrowheads="1"/>
            </p:cNvSpPr>
            <p:nvPr/>
          </p:nvSpPr>
          <p:spPr bwMode="auto">
            <a:xfrm>
              <a:off x="9897197" y="677320"/>
              <a:ext cx="1341240" cy="1384436"/>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9" name="任意多边形 709">
              <a:extLst>
                <a:ext uri="{FF2B5EF4-FFF2-40B4-BE49-F238E27FC236}">
                  <a16:creationId xmlns:a16="http://schemas.microsoft.com/office/drawing/2014/main" id="{C71989F6-1D39-D643-9884-64D020AB9862}"/>
                </a:ext>
              </a:extLst>
            </p:cNvPr>
            <p:cNvSpPr>
              <a:spLocks noChangeArrowheads="1"/>
            </p:cNvSpPr>
            <p:nvPr/>
          </p:nvSpPr>
          <p:spPr bwMode="auto">
            <a:xfrm>
              <a:off x="11247218" y="677320"/>
              <a:ext cx="980063" cy="1384436"/>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0" name="任意多边形 670">
              <a:extLst>
                <a:ext uri="{FF2B5EF4-FFF2-40B4-BE49-F238E27FC236}">
                  <a16:creationId xmlns:a16="http://schemas.microsoft.com/office/drawing/2014/main" id="{254284B4-4B47-F741-B241-C9F4DE0B7679}"/>
                </a:ext>
              </a:extLst>
            </p:cNvPr>
            <p:cNvSpPr>
              <a:spLocks noChangeArrowheads="1"/>
            </p:cNvSpPr>
            <p:nvPr/>
          </p:nvSpPr>
          <p:spPr bwMode="auto">
            <a:xfrm flipV="1">
              <a:off x="9230997" y="68513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1" name="任意多边形 75">
              <a:extLst>
                <a:ext uri="{FF2B5EF4-FFF2-40B4-BE49-F238E27FC236}">
                  <a16:creationId xmlns:a16="http://schemas.microsoft.com/office/drawing/2014/main" id="{EDB590BE-FE68-D44F-8C05-FEFAFC0442BE}"/>
                </a:ext>
              </a:extLst>
            </p:cNvPr>
            <p:cNvSpPr>
              <a:spLocks noChangeArrowheads="1"/>
            </p:cNvSpPr>
            <p:nvPr/>
          </p:nvSpPr>
          <p:spPr bwMode="auto">
            <a:xfrm>
              <a:off x="8256399" y="685136"/>
              <a:ext cx="1355248" cy="1404805"/>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2" name="任意多边形 80">
              <a:extLst>
                <a:ext uri="{FF2B5EF4-FFF2-40B4-BE49-F238E27FC236}">
                  <a16:creationId xmlns:a16="http://schemas.microsoft.com/office/drawing/2014/main" id="{CE476C90-F693-474A-B648-26953334D3D9}"/>
                </a:ext>
              </a:extLst>
            </p:cNvPr>
            <p:cNvSpPr>
              <a:spLocks noChangeArrowheads="1"/>
            </p:cNvSpPr>
            <p:nvPr/>
          </p:nvSpPr>
          <p:spPr bwMode="auto">
            <a:xfrm>
              <a:off x="9620428" y="685136"/>
              <a:ext cx="1352191" cy="1397381"/>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3" name="任意多边形 788">
              <a:extLst>
                <a:ext uri="{FF2B5EF4-FFF2-40B4-BE49-F238E27FC236}">
                  <a16:creationId xmlns:a16="http://schemas.microsoft.com/office/drawing/2014/main" id="{B1892F23-B6FE-2045-A64B-CDDB149FD4F5}"/>
                </a:ext>
              </a:extLst>
            </p:cNvPr>
            <p:cNvSpPr>
              <a:spLocks noChangeArrowheads="1"/>
            </p:cNvSpPr>
            <p:nvPr/>
          </p:nvSpPr>
          <p:spPr bwMode="auto">
            <a:xfrm flipV="1">
              <a:off x="3337976" y="1063665"/>
              <a:ext cx="1086681" cy="1014296"/>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4" name="任意多边形 817">
              <a:extLst>
                <a:ext uri="{FF2B5EF4-FFF2-40B4-BE49-F238E27FC236}">
                  <a16:creationId xmlns:a16="http://schemas.microsoft.com/office/drawing/2014/main" id="{744661B1-C56B-F547-95C6-5F09D29C6DAC}"/>
                </a:ext>
              </a:extLst>
            </p:cNvPr>
            <p:cNvSpPr>
              <a:spLocks noChangeArrowheads="1"/>
            </p:cNvSpPr>
            <p:nvPr/>
          </p:nvSpPr>
          <p:spPr bwMode="auto">
            <a:xfrm flipV="1">
              <a:off x="7118800" y="305065"/>
              <a:ext cx="1610447" cy="1772896"/>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5" name="任意多边形 54">
              <a:extLst>
                <a:ext uri="{FF2B5EF4-FFF2-40B4-BE49-F238E27FC236}">
                  <a16:creationId xmlns:a16="http://schemas.microsoft.com/office/drawing/2014/main" id="{00BA7E2A-603B-D542-94C2-94BEF891B731}"/>
                </a:ext>
              </a:extLst>
            </p:cNvPr>
            <p:cNvSpPr>
              <a:spLocks noChangeArrowheads="1"/>
            </p:cNvSpPr>
            <p:nvPr/>
          </p:nvSpPr>
          <p:spPr bwMode="auto">
            <a:xfrm flipH="1" flipV="1">
              <a:off x="1597799" y="641044"/>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4126" name="矩形 42">
            <a:extLst>
              <a:ext uri="{FF2B5EF4-FFF2-40B4-BE49-F238E27FC236}">
                <a16:creationId xmlns:a16="http://schemas.microsoft.com/office/drawing/2014/main" id="{DEEAAC9A-E105-7646-98F5-F55FFE12A305}"/>
              </a:ext>
            </a:extLst>
          </p:cNvPr>
          <p:cNvSpPr>
            <a:spLocks noChangeArrowheads="1"/>
          </p:cNvSpPr>
          <p:nvPr/>
        </p:nvSpPr>
        <p:spPr bwMode="auto">
          <a:xfrm>
            <a:off x="0" y="411163"/>
            <a:ext cx="539750" cy="57626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27" name="直接连接符 43">
            <a:extLst>
              <a:ext uri="{FF2B5EF4-FFF2-40B4-BE49-F238E27FC236}">
                <a16:creationId xmlns:a16="http://schemas.microsoft.com/office/drawing/2014/main" id="{74267BFF-F104-0340-9317-5497307C571D}"/>
              </a:ext>
            </a:extLst>
          </p:cNvPr>
          <p:cNvSpPr>
            <a:spLocks noChangeShapeType="1"/>
          </p:cNvSpPr>
          <p:nvPr/>
        </p:nvSpPr>
        <p:spPr bwMode="auto">
          <a:xfrm>
            <a:off x="600075" y="411163"/>
            <a:ext cx="1588" cy="576262"/>
          </a:xfrm>
          <a:prstGeom prst="line">
            <a:avLst/>
          </a:prstGeom>
          <a:noFill/>
          <a:ln w="28575">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8" name="TextBox 7">
            <a:extLst>
              <a:ext uri="{FF2B5EF4-FFF2-40B4-BE49-F238E27FC236}">
                <a16:creationId xmlns:a16="http://schemas.microsoft.com/office/drawing/2014/main" id="{5611209C-E44C-2641-B5E7-20D85EF7BD14}"/>
              </a:ext>
            </a:extLst>
          </p:cNvPr>
          <p:cNvSpPr>
            <a:spLocks noChangeArrowheads="1"/>
          </p:cNvSpPr>
          <p:nvPr/>
        </p:nvSpPr>
        <p:spPr bwMode="auto">
          <a:xfrm>
            <a:off x="661988" y="346075"/>
            <a:ext cx="140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目 录</a:t>
            </a:r>
          </a:p>
        </p:txBody>
      </p:sp>
      <p:sp>
        <p:nvSpPr>
          <p:cNvPr id="4130" name="直接连接符 48">
            <a:extLst>
              <a:ext uri="{FF2B5EF4-FFF2-40B4-BE49-F238E27FC236}">
                <a16:creationId xmlns:a16="http://schemas.microsoft.com/office/drawing/2014/main" id="{9B08A168-E102-1A44-8754-36B7329D3B1A}"/>
              </a:ext>
            </a:extLst>
          </p:cNvPr>
          <p:cNvSpPr>
            <a:spLocks noChangeShapeType="1"/>
          </p:cNvSpPr>
          <p:nvPr/>
        </p:nvSpPr>
        <p:spPr bwMode="auto">
          <a:xfrm>
            <a:off x="1780989" y="217953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1" name="平行四边形 50">
            <a:extLst>
              <a:ext uri="{FF2B5EF4-FFF2-40B4-BE49-F238E27FC236}">
                <a16:creationId xmlns:a16="http://schemas.microsoft.com/office/drawing/2014/main" id="{8CFF1F6E-81D6-0747-B75E-A03D972070A4}"/>
              </a:ext>
            </a:extLst>
          </p:cNvPr>
          <p:cNvSpPr>
            <a:spLocks noChangeArrowheads="1"/>
          </p:cNvSpPr>
          <p:nvPr/>
        </p:nvSpPr>
        <p:spPr bwMode="auto">
          <a:xfrm>
            <a:off x="1346014" y="1706458"/>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2" name="文本框 51">
            <a:extLst>
              <a:ext uri="{FF2B5EF4-FFF2-40B4-BE49-F238E27FC236}">
                <a16:creationId xmlns:a16="http://schemas.microsoft.com/office/drawing/2014/main" id="{555F89E7-EA4E-1E4F-B087-B9BF32A9F001}"/>
              </a:ext>
            </a:extLst>
          </p:cNvPr>
          <p:cNvSpPr>
            <a:spLocks noChangeArrowheads="1"/>
          </p:cNvSpPr>
          <p:nvPr/>
        </p:nvSpPr>
        <p:spPr bwMode="auto">
          <a:xfrm>
            <a:off x="1350776" y="1685821"/>
            <a:ext cx="581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3" name="直接连接符 53">
            <a:extLst>
              <a:ext uri="{FF2B5EF4-FFF2-40B4-BE49-F238E27FC236}">
                <a16:creationId xmlns:a16="http://schemas.microsoft.com/office/drawing/2014/main" id="{916DE072-403C-704A-AADB-9705297E4830}"/>
              </a:ext>
            </a:extLst>
          </p:cNvPr>
          <p:cNvSpPr>
            <a:spLocks noChangeShapeType="1"/>
          </p:cNvSpPr>
          <p:nvPr/>
        </p:nvSpPr>
        <p:spPr bwMode="auto">
          <a:xfrm>
            <a:off x="1780989" y="3230458"/>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4" name="平行四边形 56">
            <a:extLst>
              <a:ext uri="{FF2B5EF4-FFF2-40B4-BE49-F238E27FC236}">
                <a16:creationId xmlns:a16="http://schemas.microsoft.com/office/drawing/2014/main" id="{BC7582A7-423F-BD4A-96D3-85326B5A8078}"/>
              </a:ext>
            </a:extLst>
          </p:cNvPr>
          <p:cNvSpPr>
            <a:spLocks noChangeArrowheads="1"/>
          </p:cNvSpPr>
          <p:nvPr/>
        </p:nvSpPr>
        <p:spPr bwMode="auto">
          <a:xfrm>
            <a:off x="1346014" y="2757383"/>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5" name="文本框 57">
            <a:extLst>
              <a:ext uri="{FF2B5EF4-FFF2-40B4-BE49-F238E27FC236}">
                <a16:creationId xmlns:a16="http://schemas.microsoft.com/office/drawing/2014/main" id="{A33E1163-2DCF-A241-9129-C5585D3FB22F}"/>
              </a:ext>
            </a:extLst>
          </p:cNvPr>
          <p:cNvSpPr>
            <a:spLocks noChangeArrowheads="1"/>
          </p:cNvSpPr>
          <p:nvPr/>
        </p:nvSpPr>
        <p:spPr bwMode="auto">
          <a:xfrm>
            <a:off x="1350776" y="2735158"/>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6" name="直接连接符 59">
            <a:extLst>
              <a:ext uri="{FF2B5EF4-FFF2-40B4-BE49-F238E27FC236}">
                <a16:creationId xmlns:a16="http://schemas.microsoft.com/office/drawing/2014/main" id="{205B8F41-3977-CC4A-84C4-B137648B51D7}"/>
              </a:ext>
            </a:extLst>
          </p:cNvPr>
          <p:cNvSpPr>
            <a:spLocks noChangeShapeType="1"/>
          </p:cNvSpPr>
          <p:nvPr/>
        </p:nvSpPr>
        <p:spPr bwMode="auto">
          <a:xfrm>
            <a:off x="1780989" y="428138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7" name="平行四边形 62">
            <a:extLst>
              <a:ext uri="{FF2B5EF4-FFF2-40B4-BE49-F238E27FC236}">
                <a16:creationId xmlns:a16="http://schemas.microsoft.com/office/drawing/2014/main" id="{F5A280B9-95C3-B448-BB70-58E1FBBA259C}"/>
              </a:ext>
            </a:extLst>
          </p:cNvPr>
          <p:cNvSpPr>
            <a:spLocks noChangeArrowheads="1"/>
          </p:cNvSpPr>
          <p:nvPr/>
        </p:nvSpPr>
        <p:spPr bwMode="auto">
          <a:xfrm>
            <a:off x="1346014" y="3808308"/>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8" name="文本框 63">
            <a:extLst>
              <a:ext uri="{FF2B5EF4-FFF2-40B4-BE49-F238E27FC236}">
                <a16:creationId xmlns:a16="http://schemas.microsoft.com/office/drawing/2014/main" id="{39EEDB0B-7C9C-1847-86CC-B48DB3EE0BDB}"/>
              </a:ext>
            </a:extLst>
          </p:cNvPr>
          <p:cNvSpPr>
            <a:spLocks noChangeArrowheads="1"/>
          </p:cNvSpPr>
          <p:nvPr/>
        </p:nvSpPr>
        <p:spPr bwMode="auto">
          <a:xfrm>
            <a:off x="1350776" y="37860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43" name="矩形 71">
            <a:extLst>
              <a:ext uri="{FF2B5EF4-FFF2-40B4-BE49-F238E27FC236}">
                <a16:creationId xmlns:a16="http://schemas.microsoft.com/office/drawing/2014/main" id="{267D1327-B829-EA4C-B8DA-77CDDE82DDBE}"/>
              </a:ext>
            </a:extLst>
          </p:cNvPr>
          <p:cNvSpPr>
            <a:spLocks noChangeArrowheads="1"/>
          </p:cNvSpPr>
          <p:nvPr/>
        </p:nvSpPr>
        <p:spPr bwMode="auto">
          <a:xfrm>
            <a:off x="2393764" y="1725508"/>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项目简介</a:t>
            </a:r>
          </a:p>
        </p:txBody>
      </p:sp>
      <p:sp>
        <p:nvSpPr>
          <p:cNvPr id="4144" name="矩形 77">
            <a:extLst>
              <a:ext uri="{FF2B5EF4-FFF2-40B4-BE49-F238E27FC236}">
                <a16:creationId xmlns:a16="http://schemas.microsoft.com/office/drawing/2014/main" id="{CDC504B6-63AF-FB4C-89EB-66D99A901385}"/>
              </a:ext>
            </a:extLst>
          </p:cNvPr>
          <p:cNvSpPr>
            <a:spLocks noChangeArrowheads="1"/>
          </p:cNvSpPr>
          <p:nvPr/>
        </p:nvSpPr>
        <p:spPr bwMode="auto">
          <a:xfrm>
            <a:off x="2393764" y="2776433"/>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成员分工</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45" name="矩形 78">
            <a:extLst>
              <a:ext uri="{FF2B5EF4-FFF2-40B4-BE49-F238E27FC236}">
                <a16:creationId xmlns:a16="http://schemas.microsoft.com/office/drawing/2014/main" id="{65F20C59-9988-0A4D-B57D-D68434258CBE}"/>
              </a:ext>
            </a:extLst>
          </p:cNvPr>
          <p:cNvSpPr>
            <a:spLocks noChangeArrowheads="1"/>
          </p:cNvSpPr>
          <p:nvPr/>
        </p:nvSpPr>
        <p:spPr bwMode="auto">
          <a:xfrm>
            <a:off x="2393764" y="3824183"/>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Demo</a:t>
            </a:r>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演示</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任意多边形 4">
            <a:extLst>
              <a:ext uri="{FF2B5EF4-FFF2-40B4-BE49-F238E27FC236}">
                <a16:creationId xmlns:a16="http://schemas.microsoft.com/office/drawing/2014/main" id="{69338EA8-AC35-7145-9103-1B18E1226A19}"/>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2" name="任意多边形 5">
            <a:extLst>
              <a:ext uri="{FF2B5EF4-FFF2-40B4-BE49-F238E27FC236}">
                <a16:creationId xmlns:a16="http://schemas.microsoft.com/office/drawing/2014/main" id="{CF4A09CB-CE15-644F-AB66-568DAE9AFD8B}"/>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3" name="任意多边形 6">
            <a:extLst>
              <a:ext uri="{FF2B5EF4-FFF2-40B4-BE49-F238E27FC236}">
                <a16:creationId xmlns:a16="http://schemas.microsoft.com/office/drawing/2014/main" id="{252DBB24-4DFB-D243-941F-F81D68A77DE1}"/>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4" name="任意多边形 7">
            <a:extLst>
              <a:ext uri="{FF2B5EF4-FFF2-40B4-BE49-F238E27FC236}">
                <a16:creationId xmlns:a16="http://schemas.microsoft.com/office/drawing/2014/main" id="{E91EC9E4-3D01-1546-853F-680E27ADD6D6}"/>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5" name="任意多边形 8">
            <a:extLst>
              <a:ext uri="{FF2B5EF4-FFF2-40B4-BE49-F238E27FC236}">
                <a16:creationId xmlns:a16="http://schemas.microsoft.com/office/drawing/2014/main" id="{5EA5573C-F471-C945-8F78-E89D6D1E0E44}"/>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6" name="任意多边形 9">
            <a:extLst>
              <a:ext uri="{FF2B5EF4-FFF2-40B4-BE49-F238E27FC236}">
                <a16:creationId xmlns:a16="http://schemas.microsoft.com/office/drawing/2014/main" id="{58D9FC7C-6517-264A-BB3F-B665C568A87F}"/>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7" name="任意多边形 10">
            <a:extLst>
              <a:ext uri="{FF2B5EF4-FFF2-40B4-BE49-F238E27FC236}">
                <a16:creationId xmlns:a16="http://schemas.microsoft.com/office/drawing/2014/main" id="{B6F3E49D-4BD1-BA45-B65E-A26BCD05C8F1}"/>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8" name="任意多边形 11">
            <a:extLst>
              <a:ext uri="{FF2B5EF4-FFF2-40B4-BE49-F238E27FC236}">
                <a16:creationId xmlns:a16="http://schemas.microsoft.com/office/drawing/2014/main" id="{BAEDCC95-C563-2941-B20D-5404F7382ACC}"/>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9" name="任意多边形 12">
            <a:extLst>
              <a:ext uri="{FF2B5EF4-FFF2-40B4-BE49-F238E27FC236}">
                <a16:creationId xmlns:a16="http://schemas.microsoft.com/office/drawing/2014/main" id="{D4CF7D0B-0B46-E747-AAAD-2F28AD0D1F5E}"/>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0" name="任意多边形 13">
            <a:extLst>
              <a:ext uri="{FF2B5EF4-FFF2-40B4-BE49-F238E27FC236}">
                <a16:creationId xmlns:a16="http://schemas.microsoft.com/office/drawing/2014/main" id="{817EEB4F-1967-4342-B70D-2FE0BCC3A9FF}"/>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1" name="任意多边形 14">
            <a:extLst>
              <a:ext uri="{FF2B5EF4-FFF2-40B4-BE49-F238E27FC236}">
                <a16:creationId xmlns:a16="http://schemas.microsoft.com/office/drawing/2014/main" id="{5A061968-4271-AA46-98FB-411EA89EA366}"/>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2" name="任意多边形 15">
            <a:extLst>
              <a:ext uri="{FF2B5EF4-FFF2-40B4-BE49-F238E27FC236}">
                <a16:creationId xmlns:a16="http://schemas.microsoft.com/office/drawing/2014/main" id="{DC294976-2106-894F-8A17-B3C7DE7B0F40}"/>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3" name="任意多边形 16">
            <a:extLst>
              <a:ext uri="{FF2B5EF4-FFF2-40B4-BE49-F238E27FC236}">
                <a16:creationId xmlns:a16="http://schemas.microsoft.com/office/drawing/2014/main" id="{3E2315DD-5BBE-844B-9D0D-43F1D0643826}"/>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4" name="任意多边形 17">
            <a:extLst>
              <a:ext uri="{FF2B5EF4-FFF2-40B4-BE49-F238E27FC236}">
                <a16:creationId xmlns:a16="http://schemas.microsoft.com/office/drawing/2014/main" id="{B943F5C9-CFD9-D244-A078-08376A0019B5}"/>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5" name="任意多边形 18">
            <a:extLst>
              <a:ext uri="{FF2B5EF4-FFF2-40B4-BE49-F238E27FC236}">
                <a16:creationId xmlns:a16="http://schemas.microsoft.com/office/drawing/2014/main" id="{56E14FE9-0278-534D-918A-D07D35AB787E}"/>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6" name="任意多边形 19">
            <a:extLst>
              <a:ext uri="{FF2B5EF4-FFF2-40B4-BE49-F238E27FC236}">
                <a16:creationId xmlns:a16="http://schemas.microsoft.com/office/drawing/2014/main" id="{B4300DCC-B286-C14A-8BF1-A07DCD043D7C}"/>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7" name="任意多边形 20">
            <a:extLst>
              <a:ext uri="{FF2B5EF4-FFF2-40B4-BE49-F238E27FC236}">
                <a16:creationId xmlns:a16="http://schemas.microsoft.com/office/drawing/2014/main" id="{A9A85481-1651-954C-9860-B6AFC7D45E37}"/>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8" name="任意多边形 21">
            <a:extLst>
              <a:ext uri="{FF2B5EF4-FFF2-40B4-BE49-F238E27FC236}">
                <a16:creationId xmlns:a16="http://schemas.microsoft.com/office/drawing/2014/main" id="{1E566561-F134-A54E-835F-2CD73A6072C0}"/>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9" name="任意多边形 22">
            <a:extLst>
              <a:ext uri="{FF2B5EF4-FFF2-40B4-BE49-F238E27FC236}">
                <a16:creationId xmlns:a16="http://schemas.microsoft.com/office/drawing/2014/main" id="{2BBA243B-E23F-9746-A920-1452853A3E60}"/>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0" name="任意多边形 23">
            <a:extLst>
              <a:ext uri="{FF2B5EF4-FFF2-40B4-BE49-F238E27FC236}">
                <a16:creationId xmlns:a16="http://schemas.microsoft.com/office/drawing/2014/main" id="{EF63126F-18D8-9A46-A89D-EBBF336EB7E6}"/>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1" name="任意多边形 24">
            <a:extLst>
              <a:ext uri="{FF2B5EF4-FFF2-40B4-BE49-F238E27FC236}">
                <a16:creationId xmlns:a16="http://schemas.microsoft.com/office/drawing/2014/main" id="{99CD687B-4A5F-0444-B2AA-5E13C49791E9}"/>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2" name="任意多边形 25">
            <a:extLst>
              <a:ext uri="{FF2B5EF4-FFF2-40B4-BE49-F238E27FC236}">
                <a16:creationId xmlns:a16="http://schemas.microsoft.com/office/drawing/2014/main" id="{FE419B99-71CF-6141-A9C5-FBF47DA59DF9}"/>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3" name="任意多边形 26">
            <a:extLst>
              <a:ext uri="{FF2B5EF4-FFF2-40B4-BE49-F238E27FC236}">
                <a16:creationId xmlns:a16="http://schemas.microsoft.com/office/drawing/2014/main" id="{A3687DC9-0042-094F-8BB2-EF75792F4E6B}"/>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4" name="任意多边形 27">
            <a:extLst>
              <a:ext uri="{FF2B5EF4-FFF2-40B4-BE49-F238E27FC236}">
                <a16:creationId xmlns:a16="http://schemas.microsoft.com/office/drawing/2014/main" id="{FF993025-D79B-0641-A736-63EB52D1D36B}"/>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5" name="任意多边形 28">
            <a:extLst>
              <a:ext uri="{FF2B5EF4-FFF2-40B4-BE49-F238E27FC236}">
                <a16:creationId xmlns:a16="http://schemas.microsoft.com/office/drawing/2014/main" id="{FE75EDC7-0517-424E-B3EF-457C0FBBF8F1}"/>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6" name="任意多边形 29">
            <a:extLst>
              <a:ext uri="{FF2B5EF4-FFF2-40B4-BE49-F238E27FC236}">
                <a16:creationId xmlns:a16="http://schemas.microsoft.com/office/drawing/2014/main" id="{A91B46C4-B55D-FA4B-91E7-9544449414CD}"/>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7" name="任意多边形 30">
            <a:extLst>
              <a:ext uri="{FF2B5EF4-FFF2-40B4-BE49-F238E27FC236}">
                <a16:creationId xmlns:a16="http://schemas.microsoft.com/office/drawing/2014/main" id="{60510755-579A-CE42-B90E-2FB25D8E811C}"/>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8" name="任意多边形 31">
            <a:extLst>
              <a:ext uri="{FF2B5EF4-FFF2-40B4-BE49-F238E27FC236}">
                <a16:creationId xmlns:a16="http://schemas.microsoft.com/office/drawing/2014/main" id="{758DBA36-84A1-BF43-A914-38F50825B9D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9" name="任意多边形 32">
            <a:extLst>
              <a:ext uri="{FF2B5EF4-FFF2-40B4-BE49-F238E27FC236}">
                <a16:creationId xmlns:a16="http://schemas.microsoft.com/office/drawing/2014/main" id="{9899E69E-8EC5-5641-9D29-ECBE5641C45D}"/>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0" name="任意多边形 33">
            <a:extLst>
              <a:ext uri="{FF2B5EF4-FFF2-40B4-BE49-F238E27FC236}">
                <a16:creationId xmlns:a16="http://schemas.microsoft.com/office/drawing/2014/main" id="{80BBCAB8-574F-044C-8E52-675F3776330D}"/>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1" name="任意多边形 34">
            <a:extLst>
              <a:ext uri="{FF2B5EF4-FFF2-40B4-BE49-F238E27FC236}">
                <a16:creationId xmlns:a16="http://schemas.microsoft.com/office/drawing/2014/main" id="{18BECD57-640A-014F-A44C-156E4CD94892}"/>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2" name="任意多边形 35">
            <a:extLst>
              <a:ext uri="{FF2B5EF4-FFF2-40B4-BE49-F238E27FC236}">
                <a16:creationId xmlns:a16="http://schemas.microsoft.com/office/drawing/2014/main" id="{A5C583A3-AD2F-B14B-92C9-892DEDDAA6B0}"/>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3" name="直接连接符 51">
            <a:extLst>
              <a:ext uri="{FF2B5EF4-FFF2-40B4-BE49-F238E27FC236}">
                <a16:creationId xmlns:a16="http://schemas.microsoft.com/office/drawing/2014/main" id="{1734B1FB-D8AA-AD45-89D1-69A43609A5FC}"/>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36">
            <a:extLst>
              <a:ext uri="{FF2B5EF4-FFF2-40B4-BE49-F238E27FC236}">
                <a16:creationId xmlns:a16="http://schemas.microsoft.com/office/drawing/2014/main" id="{9C2495CF-1723-7C4D-AD55-F7FBB24CC7E6}"/>
              </a:ext>
            </a:extLst>
          </p:cNvPr>
          <p:cNvSpPr>
            <a:spLocks noChangeArrowheads="1"/>
          </p:cNvSpPr>
          <p:nvPr/>
        </p:nvSpPr>
        <p:spPr bwMode="auto">
          <a:xfrm>
            <a:off x="-34925" y="50800"/>
            <a:ext cx="12192000" cy="6858000"/>
          </a:xfrm>
          <a:prstGeom prst="rect">
            <a:avLst/>
          </a:prstGeom>
          <a:solidFill>
            <a:srgbClr val="FFFFFF">
              <a:alpha val="59998"/>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5" name="平行四边形 52">
            <a:extLst>
              <a:ext uri="{FF2B5EF4-FFF2-40B4-BE49-F238E27FC236}">
                <a16:creationId xmlns:a16="http://schemas.microsoft.com/office/drawing/2014/main" id="{54C88108-CE7A-BC40-B7D9-60DB9C8DC502}"/>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6" name="文本框 57">
            <a:extLst>
              <a:ext uri="{FF2B5EF4-FFF2-40B4-BE49-F238E27FC236}">
                <a16:creationId xmlns:a16="http://schemas.microsoft.com/office/drawing/2014/main" id="{4F81176C-C110-2840-BBE9-1F3FA8B0B995}"/>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p>
        </p:txBody>
      </p:sp>
      <p:sp>
        <p:nvSpPr>
          <p:cNvPr id="5157" name="文本框 20">
            <a:extLst>
              <a:ext uri="{FF2B5EF4-FFF2-40B4-BE49-F238E27FC236}">
                <a16:creationId xmlns:a16="http://schemas.microsoft.com/office/drawing/2014/main" id="{A65A3213-3A80-2740-ACC2-8120F7440352}"/>
              </a:ext>
            </a:extLst>
          </p:cNvPr>
          <p:cNvSpPr>
            <a:spLocks noChangeArrowheads="1"/>
          </p:cNvSpPr>
          <p:nvPr/>
        </p:nvSpPr>
        <p:spPr bwMode="auto">
          <a:xfrm rot="10800000" flipV="1">
            <a:off x="1131888" y="2600175"/>
            <a:ext cx="9805987" cy="151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0D0D0D"/>
                </a:solidFill>
                <a:latin typeface="幼圆" pitchFamily="1" charset="-122"/>
                <a:ea typeface="幼圆" pitchFamily="1" charset="-122"/>
                <a:sym typeface="Arial" panose="020B0604020202020204" pitchFamily="34" charset="0"/>
              </a:rPr>
              <a:t>动画具体内容：</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月黑风高夜，功夫熊猫在长安城内的酒店楼顶练习轻功。突然间，蚩尤降临，天之痕破裂，天外陨石袭击长安城。功夫熊猫当机立断，一跃空中将陨石击碎，解救长安城。</a:t>
            </a:r>
            <a:r>
              <a:rPr lang="en-US" altLang="zh-CN" sz="1200" dirty="0">
                <a:solidFill>
                  <a:srgbClr val="7F7F7F"/>
                </a:solidFill>
                <a:sym typeface="Arial" panose="020B0604020202020204" pitchFamily="34" charset="0"/>
              </a:rPr>
              <a:t> </a:t>
            </a:r>
            <a:endParaRPr lang="zh-CN" altLang="en-US" dirty="0"/>
          </a:p>
        </p:txBody>
      </p:sp>
      <p:sp>
        <p:nvSpPr>
          <p:cNvPr id="7222" name="矩形 21">
            <a:extLst>
              <a:ext uri="{FF2B5EF4-FFF2-40B4-BE49-F238E27FC236}">
                <a16:creationId xmlns:a16="http://schemas.microsoft.com/office/drawing/2014/main" id="{B4DE023B-CF06-6243-9155-FAE8A7E313BA}"/>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简介</a:t>
            </a:r>
            <a:r>
              <a:rPr lang="en-US"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内容说明</a:t>
            </a:r>
          </a:p>
        </p:txBody>
      </p:sp>
      <p:sp>
        <p:nvSpPr>
          <p:cNvPr id="5159" name="文本框 20">
            <a:extLst>
              <a:ext uri="{FF2B5EF4-FFF2-40B4-BE49-F238E27FC236}">
                <a16:creationId xmlns:a16="http://schemas.microsoft.com/office/drawing/2014/main" id="{19D20CD0-2DE5-9642-A611-464E12E4D90C}"/>
              </a:ext>
            </a:extLst>
          </p:cNvPr>
          <p:cNvSpPr>
            <a:spLocks noChangeArrowheads="1"/>
          </p:cNvSpPr>
          <p:nvPr/>
        </p:nvSpPr>
        <p:spPr bwMode="auto">
          <a:xfrm rot="10800000" flipV="1">
            <a:off x="1131888" y="1340729"/>
            <a:ext cx="8869362" cy="99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pPr>
            <a:r>
              <a:rPr lang="zh-CN" altLang="en-US" sz="2400" b="1" dirty="0">
                <a:solidFill>
                  <a:srgbClr val="0D0D0D"/>
                </a:solidFill>
                <a:latin typeface="幼圆" pitchFamily="1" charset="-122"/>
                <a:ea typeface="幼圆" pitchFamily="1" charset="-122"/>
                <a:sym typeface="Arial" panose="020B0604020202020204" pitchFamily="34" charset="0"/>
              </a:rPr>
              <a:t>项目预期结果：</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40000"/>
              </a:lnSpc>
            </a:pPr>
            <a:r>
              <a:rPr lang="zh-CN" altLang="en-US" sz="2000" dirty="0">
                <a:solidFill>
                  <a:srgbClr val="0D0D0D"/>
                </a:solidFill>
                <a:latin typeface="幼圆" pitchFamily="1" charset="-122"/>
                <a:ea typeface="幼圆" pitchFamily="1" charset="-122"/>
                <a:sym typeface="Arial" panose="020B0604020202020204" pitchFamily="34" charset="0"/>
              </a:rPr>
              <a:t>一个约几分钟长的动画</a:t>
            </a:r>
            <a:r>
              <a:rPr lang="en-US" altLang="zh-CN" sz="1200" dirty="0">
                <a:solidFill>
                  <a:srgbClr val="7F7F7F"/>
                </a:solidFill>
                <a:sym typeface="Arial" panose="020B0604020202020204" pitchFamily="34" charset="0"/>
              </a:rPr>
              <a:t> </a:t>
            </a:r>
            <a:endParaRPr lang="zh-CN" altLang="en-US" dirty="0"/>
          </a:p>
        </p:txBody>
      </p:sp>
      <p:sp>
        <p:nvSpPr>
          <p:cNvPr id="41" name="文本框 20">
            <a:extLst>
              <a:ext uri="{FF2B5EF4-FFF2-40B4-BE49-F238E27FC236}">
                <a16:creationId xmlns:a16="http://schemas.microsoft.com/office/drawing/2014/main" id="{4049C823-18BE-4285-8DB0-496CA45221C1}"/>
              </a:ext>
            </a:extLst>
          </p:cNvPr>
          <p:cNvSpPr>
            <a:spLocks noChangeArrowheads="1"/>
          </p:cNvSpPr>
          <p:nvPr/>
        </p:nvSpPr>
        <p:spPr bwMode="auto">
          <a:xfrm rot="10800000" flipV="1">
            <a:off x="1131888" y="4542428"/>
            <a:ext cx="8869362" cy="99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pPr>
            <a:r>
              <a:rPr lang="zh-CN" altLang="en-US" sz="2400" b="1" dirty="0">
                <a:solidFill>
                  <a:srgbClr val="0D0D0D"/>
                </a:solidFill>
                <a:latin typeface="幼圆" pitchFamily="1" charset="-122"/>
                <a:ea typeface="幼圆" pitchFamily="1" charset="-122"/>
                <a:sym typeface="Arial" panose="020B0604020202020204" pitchFamily="34" charset="0"/>
              </a:rPr>
              <a:t>项目目前结果：</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40000"/>
              </a:lnSpc>
            </a:pPr>
            <a:r>
              <a:rPr lang="zh-CN" altLang="en-US" sz="2000" dirty="0">
                <a:solidFill>
                  <a:srgbClr val="0D0D0D"/>
                </a:solidFill>
                <a:latin typeface="幼圆" pitchFamily="1" charset="-122"/>
                <a:ea typeface="幼圆" pitchFamily="1" charset="-122"/>
                <a:sym typeface="Arial" panose="020B0604020202020204" pitchFamily="34" charset="0"/>
              </a:rPr>
              <a:t>动画元素的堆砌，还未形成动画，但该有的元素都有了。</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任意多边形 4">
            <a:extLst>
              <a:ext uri="{FF2B5EF4-FFF2-40B4-BE49-F238E27FC236}">
                <a16:creationId xmlns:a16="http://schemas.microsoft.com/office/drawing/2014/main" id="{0EE4E70D-BBD1-1549-97B1-8DD2713DC62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6" name="任意多边形 5">
            <a:extLst>
              <a:ext uri="{FF2B5EF4-FFF2-40B4-BE49-F238E27FC236}">
                <a16:creationId xmlns:a16="http://schemas.microsoft.com/office/drawing/2014/main" id="{40217BFC-A1B4-9847-8405-A1BFB035E538}"/>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7" name="任意多边形 6">
            <a:extLst>
              <a:ext uri="{FF2B5EF4-FFF2-40B4-BE49-F238E27FC236}">
                <a16:creationId xmlns:a16="http://schemas.microsoft.com/office/drawing/2014/main" id="{01B1BA5D-DCF2-3641-8215-19EAC8AD5415}"/>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8" name="任意多边形 7">
            <a:extLst>
              <a:ext uri="{FF2B5EF4-FFF2-40B4-BE49-F238E27FC236}">
                <a16:creationId xmlns:a16="http://schemas.microsoft.com/office/drawing/2014/main" id="{4FBFC826-B628-F240-9C38-48F7FA7A555B}"/>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9" name="任意多边形 8">
            <a:extLst>
              <a:ext uri="{FF2B5EF4-FFF2-40B4-BE49-F238E27FC236}">
                <a16:creationId xmlns:a16="http://schemas.microsoft.com/office/drawing/2014/main" id="{54661C34-D76D-3E4D-B862-8AFC72194BF1}"/>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0" name="任意多边形 9">
            <a:extLst>
              <a:ext uri="{FF2B5EF4-FFF2-40B4-BE49-F238E27FC236}">
                <a16:creationId xmlns:a16="http://schemas.microsoft.com/office/drawing/2014/main" id="{0614422C-D3C2-6B47-8677-85654F221343}"/>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1" name="任意多边形 10">
            <a:extLst>
              <a:ext uri="{FF2B5EF4-FFF2-40B4-BE49-F238E27FC236}">
                <a16:creationId xmlns:a16="http://schemas.microsoft.com/office/drawing/2014/main" id="{E49EE08F-E770-F245-AF0D-A61950E5877B}"/>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2" name="任意多边形 11">
            <a:extLst>
              <a:ext uri="{FF2B5EF4-FFF2-40B4-BE49-F238E27FC236}">
                <a16:creationId xmlns:a16="http://schemas.microsoft.com/office/drawing/2014/main" id="{F2808079-1E0A-AE4C-98FB-931594C356EE}"/>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3" name="任意多边形 12">
            <a:extLst>
              <a:ext uri="{FF2B5EF4-FFF2-40B4-BE49-F238E27FC236}">
                <a16:creationId xmlns:a16="http://schemas.microsoft.com/office/drawing/2014/main" id="{8095B78A-7D60-E649-B5B4-04B15154D310}"/>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4" name="任意多边形 13">
            <a:extLst>
              <a:ext uri="{FF2B5EF4-FFF2-40B4-BE49-F238E27FC236}">
                <a16:creationId xmlns:a16="http://schemas.microsoft.com/office/drawing/2014/main" id="{F429237A-70E1-E546-86E8-61B61D29890D}"/>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5" name="任意多边形 14">
            <a:extLst>
              <a:ext uri="{FF2B5EF4-FFF2-40B4-BE49-F238E27FC236}">
                <a16:creationId xmlns:a16="http://schemas.microsoft.com/office/drawing/2014/main" id="{2DF4EF5C-6911-8440-A90D-03A333A75640}"/>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6" name="任意多边形 15">
            <a:extLst>
              <a:ext uri="{FF2B5EF4-FFF2-40B4-BE49-F238E27FC236}">
                <a16:creationId xmlns:a16="http://schemas.microsoft.com/office/drawing/2014/main" id="{DCE3A1ED-8228-D847-BF4A-89FDDFC5D2E4}"/>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7" name="任意多边形 16">
            <a:extLst>
              <a:ext uri="{FF2B5EF4-FFF2-40B4-BE49-F238E27FC236}">
                <a16:creationId xmlns:a16="http://schemas.microsoft.com/office/drawing/2014/main" id="{23A70A16-4493-F445-9532-570FA9C32EAF}"/>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8" name="任意多边形 17">
            <a:extLst>
              <a:ext uri="{FF2B5EF4-FFF2-40B4-BE49-F238E27FC236}">
                <a16:creationId xmlns:a16="http://schemas.microsoft.com/office/drawing/2014/main" id="{97C072FA-17ED-D34C-96DC-45A35D8A4B26}"/>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9" name="任意多边形 18">
            <a:extLst>
              <a:ext uri="{FF2B5EF4-FFF2-40B4-BE49-F238E27FC236}">
                <a16:creationId xmlns:a16="http://schemas.microsoft.com/office/drawing/2014/main" id="{3BB41615-82D6-3F4A-8D4C-136411B99BBB}"/>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0" name="任意多边形 19">
            <a:extLst>
              <a:ext uri="{FF2B5EF4-FFF2-40B4-BE49-F238E27FC236}">
                <a16:creationId xmlns:a16="http://schemas.microsoft.com/office/drawing/2014/main" id="{59CB3AB1-82F6-3047-9BA3-93FB3AB8E5B6}"/>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1" name="任意多边形 20">
            <a:extLst>
              <a:ext uri="{FF2B5EF4-FFF2-40B4-BE49-F238E27FC236}">
                <a16:creationId xmlns:a16="http://schemas.microsoft.com/office/drawing/2014/main" id="{D3A67736-7F5A-1847-92F5-06B49B89ECB2}"/>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2" name="任意多边形 21">
            <a:extLst>
              <a:ext uri="{FF2B5EF4-FFF2-40B4-BE49-F238E27FC236}">
                <a16:creationId xmlns:a16="http://schemas.microsoft.com/office/drawing/2014/main" id="{20F810C1-B617-B241-A147-897A9CE96B48}"/>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3" name="任意多边形 22">
            <a:extLst>
              <a:ext uri="{FF2B5EF4-FFF2-40B4-BE49-F238E27FC236}">
                <a16:creationId xmlns:a16="http://schemas.microsoft.com/office/drawing/2014/main" id="{A8173BD8-50CC-A24C-B5E7-2D1F32C63529}"/>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4" name="任意多边形 23">
            <a:extLst>
              <a:ext uri="{FF2B5EF4-FFF2-40B4-BE49-F238E27FC236}">
                <a16:creationId xmlns:a16="http://schemas.microsoft.com/office/drawing/2014/main" id="{1C847790-601A-0845-A65B-B553D87BD9E3}"/>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5" name="任意多边形 24">
            <a:extLst>
              <a:ext uri="{FF2B5EF4-FFF2-40B4-BE49-F238E27FC236}">
                <a16:creationId xmlns:a16="http://schemas.microsoft.com/office/drawing/2014/main" id="{0A1049F7-F3F6-724B-8FAB-A4C0E88789A3}"/>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6" name="任意多边形 25">
            <a:extLst>
              <a:ext uri="{FF2B5EF4-FFF2-40B4-BE49-F238E27FC236}">
                <a16:creationId xmlns:a16="http://schemas.microsoft.com/office/drawing/2014/main" id="{5A2625D1-D719-6449-A211-51FBC38EF199}"/>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7" name="任意多边形 26">
            <a:extLst>
              <a:ext uri="{FF2B5EF4-FFF2-40B4-BE49-F238E27FC236}">
                <a16:creationId xmlns:a16="http://schemas.microsoft.com/office/drawing/2014/main" id="{91446B7D-8FF9-594F-9793-A49DC1192D1B}"/>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8" name="任意多边形 27">
            <a:extLst>
              <a:ext uri="{FF2B5EF4-FFF2-40B4-BE49-F238E27FC236}">
                <a16:creationId xmlns:a16="http://schemas.microsoft.com/office/drawing/2014/main" id="{FBC5235D-646A-804C-91B9-552B9CB26CE7}"/>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9" name="任意多边形 28">
            <a:extLst>
              <a:ext uri="{FF2B5EF4-FFF2-40B4-BE49-F238E27FC236}">
                <a16:creationId xmlns:a16="http://schemas.microsoft.com/office/drawing/2014/main" id="{2DEEF2BE-FB2F-E04C-969A-0578EC5205A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0" name="任意多边形 29">
            <a:extLst>
              <a:ext uri="{FF2B5EF4-FFF2-40B4-BE49-F238E27FC236}">
                <a16:creationId xmlns:a16="http://schemas.microsoft.com/office/drawing/2014/main" id="{DFC497FC-D429-FD47-B29F-AEA16D8413A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1" name="任意多边形 30">
            <a:extLst>
              <a:ext uri="{FF2B5EF4-FFF2-40B4-BE49-F238E27FC236}">
                <a16:creationId xmlns:a16="http://schemas.microsoft.com/office/drawing/2014/main" id="{B48940D0-BADA-F043-BF76-44D0E4BE067E}"/>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2" name="任意多边形 31">
            <a:extLst>
              <a:ext uri="{FF2B5EF4-FFF2-40B4-BE49-F238E27FC236}">
                <a16:creationId xmlns:a16="http://schemas.microsoft.com/office/drawing/2014/main" id="{EA791162-97B0-A946-B99B-090A50ABE9B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3" name="任意多边形 32">
            <a:extLst>
              <a:ext uri="{FF2B5EF4-FFF2-40B4-BE49-F238E27FC236}">
                <a16:creationId xmlns:a16="http://schemas.microsoft.com/office/drawing/2014/main" id="{98C05B94-019C-2942-A21C-55D583B3FF10}"/>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4" name="任意多边形 33">
            <a:extLst>
              <a:ext uri="{FF2B5EF4-FFF2-40B4-BE49-F238E27FC236}">
                <a16:creationId xmlns:a16="http://schemas.microsoft.com/office/drawing/2014/main" id="{B71FAAD8-CBDB-384B-80D5-5ED2D5EA335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5" name="任意多边形 34">
            <a:extLst>
              <a:ext uri="{FF2B5EF4-FFF2-40B4-BE49-F238E27FC236}">
                <a16:creationId xmlns:a16="http://schemas.microsoft.com/office/drawing/2014/main" id="{B99E0258-2F26-B941-85F3-24DAF34A58FB}"/>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6" name="任意多边形 35">
            <a:extLst>
              <a:ext uri="{FF2B5EF4-FFF2-40B4-BE49-F238E27FC236}">
                <a16:creationId xmlns:a16="http://schemas.microsoft.com/office/drawing/2014/main" id="{6F271102-B431-6545-991E-AFC636A4470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7" name="矩形 36">
            <a:extLst>
              <a:ext uri="{FF2B5EF4-FFF2-40B4-BE49-F238E27FC236}">
                <a16:creationId xmlns:a16="http://schemas.microsoft.com/office/drawing/2014/main" id="{787121D5-E314-9F40-96B4-C15991992DD8}"/>
              </a:ext>
            </a:extLst>
          </p:cNvPr>
          <p:cNvSpPr>
            <a:spLocks noChangeArrowheads="1"/>
          </p:cNvSpPr>
          <p:nvPr/>
        </p:nvSpPr>
        <p:spPr bwMode="auto">
          <a:xfrm>
            <a:off x="-34925" y="50800"/>
            <a:ext cx="12192000"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78" name="直接连接符 51">
            <a:extLst>
              <a:ext uri="{FF2B5EF4-FFF2-40B4-BE49-F238E27FC236}">
                <a16:creationId xmlns:a16="http://schemas.microsoft.com/office/drawing/2014/main" id="{52E0909B-E89F-5C47-98FA-7E0A7E1218E4}"/>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9" name="平行四边形 52">
            <a:extLst>
              <a:ext uri="{FF2B5EF4-FFF2-40B4-BE49-F238E27FC236}">
                <a16:creationId xmlns:a16="http://schemas.microsoft.com/office/drawing/2014/main" id="{93351016-236A-5A4E-A836-A65C9EAAB13F}"/>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0" name="文本框 57">
            <a:extLst>
              <a:ext uri="{FF2B5EF4-FFF2-40B4-BE49-F238E27FC236}">
                <a16:creationId xmlns:a16="http://schemas.microsoft.com/office/drawing/2014/main" id="{535516A1-9146-1F42-8FDD-90DB6E346F34}"/>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p>
        </p:txBody>
      </p:sp>
      <p:sp>
        <p:nvSpPr>
          <p:cNvPr id="6181" name="等腰三角形 10">
            <a:extLst>
              <a:ext uri="{FF2B5EF4-FFF2-40B4-BE49-F238E27FC236}">
                <a16:creationId xmlns:a16="http://schemas.microsoft.com/office/drawing/2014/main" id="{7B888381-97FF-AF4F-BC5A-865D3E2A1523}"/>
              </a:ext>
            </a:extLst>
          </p:cNvPr>
          <p:cNvSpPr>
            <a:spLocks noChangeArrowheads="1"/>
          </p:cNvSpPr>
          <p:nvPr/>
        </p:nvSpPr>
        <p:spPr bwMode="auto">
          <a:xfrm rot="10800000">
            <a:off x="5448300" y="5711825"/>
            <a:ext cx="469900" cy="382588"/>
          </a:xfrm>
          <a:prstGeom prst="triangle">
            <a:avLst>
              <a:gd name="adj" fmla="val 50000"/>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2" name="流程图: 手动操作 11">
            <a:extLst>
              <a:ext uri="{FF2B5EF4-FFF2-40B4-BE49-F238E27FC236}">
                <a16:creationId xmlns:a16="http://schemas.microsoft.com/office/drawing/2014/main" id="{EFA968C2-5B18-F041-8711-846CC3199C1E}"/>
              </a:ext>
            </a:extLst>
          </p:cNvPr>
          <p:cNvSpPr>
            <a:spLocks noChangeArrowheads="1"/>
          </p:cNvSpPr>
          <p:nvPr/>
        </p:nvSpPr>
        <p:spPr bwMode="auto">
          <a:xfrm>
            <a:off x="5165725" y="5278438"/>
            <a:ext cx="1036638" cy="377825"/>
          </a:xfrm>
          <a:prstGeom prst="flowChartManualOperation">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3" name="任意多边形 12">
            <a:extLst>
              <a:ext uri="{FF2B5EF4-FFF2-40B4-BE49-F238E27FC236}">
                <a16:creationId xmlns:a16="http://schemas.microsoft.com/office/drawing/2014/main" id="{EA02B766-36D2-7147-964A-23C82AE221C4}"/>
              </a:ext>
            </a:extLst>
          </p:cNvPr>
          <p:cNvSpPr>
            <a:spLocks noChangeArrowheads="1"/>
          </p:cNvSpPr>
          <p:nvPr/>
        </p:nvSpPr>
        <p:spPr bwMode="auto">
          <a:xfrm>
            <a:off x="5165725" y="2400300"/>
            <a:ext cx="1036638" cy="2820988"/>
          </a:xfrm>
          <a:custGeom>
            <a:avLst/>
            <a:gdLst>
              <a:gd name="T0" fmla="*/ 0 w 1037229"/>
              <a:gd name="T1" fmla="*/ 0 h 2820972"/>
              <a:gd name="T2" fmla="*/ 486988 w 1037229"/>
              <a:gd name="T3" fmla="*/ 0 h 2820972"/>
              <a:gd name="T4" fmla="*/ 486988 w 1037229"/>
              <a:gd name="T5" fmla="*/ 532263 h 2820972"/>
              <a:gd name="T6" fmla="*/ 1037229 w 1037229"/>
              <a:gd name="T7" fmla="*/ 532263 h 2820972"/>
              <a:gd name="T8" fmla="*/ 1037229 w 1037229"/>
              <a:gd name="T9" fmla="*/ 2820972 h 2820972"/>
              <a:gd name="T10" fmla="*/ 0 w 1037229"/>
              <a:gd name="T11" fmla="*/ 2820972 h 2820972"/>
              <a:gd name="T12" fmla="*/ 0 w 1037229"/>
              <a:gd name="T13" fmla="*/ 0 h 2820972"/>
            </a:gdLst>
            <a:ahLst/>
            <a:cxnLst>
              <a:cxn ang="0">
                <a:pos x="T0" y="T1"/>
              </a:cxn>
              <a:cxn ang="0">
                <a:pos x="T2" y="T3"/>
              </a:cxn>
              <a:cxn ang="0">
                <a:pos x="T4" y="T5"/>
              </a:cxn>
              <a:cxn ang="0">
                <a:pos x="T6" y="T7"/>
              </a:cxn>
              <a:cxn ang="0">
                <a:pos x="T8" y="T9"/>
              </a:cxn>
              <a:cxn ang="0">
                <a:pos x="T10" y="T11"/>
              </a:cxn>
              <a:cxn ang="0">
                <a:pos x="T12" y="T13"/>
              </a:cxn>
            </a:cxnLst>
            <a:rect l="0" t="0" r="r" b="b"/>
            <a:pathLst>
              <a:path w="1037229" h="2820972">
                <a:moveTo>
                  <a:pt x="0" y="0"/>
                </a:moveTo>
                <a:lnTo>
                  <a:pt x="486988" y="0"/>
                </a:lnTo>
                <a:lnTo>
                  <a:pt x="486988" y="532263"/>
                </a:lnTo>
                <a:lnTo>
                  <a:pt x="1037229" y="532263"/>
                </a:lnTo>
                <a:lnTo>
                  <a:pt x="1037229" y="2820972"/>
                </a:lnTo>
                <a:lnTo>
                  <a:pt x="0" y="2820972"/>
                </a:lnTo>
                <a:lnTo>
                  <a:pt x="0" y="0"/>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84" name="矩形 13">
            <a:extLst>
              <a:ext uri="{FF2B5EF4-FFF2-40B4-BE49-F238E27FC236}">
                <a16:creationId xmlns:a16="http://schemas.microsoft.com/office/drawing/2014/main" id="{2BC37484-2AC9-0E4E-BB99-DEF1B3B602E7}"/>
              </a:ext>
            </a:extLst>
          </p:cNvPr>
          <p:cNvSpPr>
            <a:spLocks noChangeArrowheads="1"/>
          </p:cNvSpPr>
          <p:nvPr/>
        </p:nvSpPr>
        <p:spPr bwMode="auto">
          <a:xfrm>
            <a:off x="5803900" y="2281238"/>
            <a:ext cx="550863" cy="53181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5" name="矩形 14">
            <a:extLst>
              <a:ext uri="{FF2B5EF4-FFF2-40B4-BE49-F238E27FC236}">
                <a16:creationId xmlns:a16="http://schemas.microsoft.com/office/drawing/2014/main" id="{AA8BEF2C-EB37-B34A-B197-82F7CC1AE91D}"/>
              </a:ext>
            </a:extLst>
          </p:cNvPr>
          <p:cNvSpPr>
            <a:spLocks noChangeArrowheads="1"/>
          </p:cNvSpPr>
          <p:nvPr/>
        </p:nvSpPr>
        <p:spPr bwMode="auto">
          <a:xfrm>
            <a:off x="6156325" y="1828800"/>
            <a:ext cx="198438" cy="1905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6" name="矩形 15">
            <a:extLst>
              <a:ext uri="{FF2B5EF4-FFF2-40B4-BE49-F238E27FC236}">
                <a16:creationId xmlns:a16="http://schemas.microsoft.com/office/drawing/2014/main" id="{324C861E-077D-2B4A-8FE3-AD2F821B2DCB}"/>
              </a:ext>
            </a:extLst>
          </p:cNvPr>
          <p:cNvSpPr>
            <a:spLocks noChangeArrowheads="1"/>
          </p:cNvSpPr>
          <p:nvPr/>
        </p:nvSpPr>
        <p:spPr bwMode="auto">
          <a:xfrm>
            <a:off x="6943725" y="1336675"/>
            <a:ext cx="203200" cy="19526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7" name="矩形 16">
            <a:extLst>
              <a:ext uri="{FF2B5EF4-FFF2-40B4-BE49-F238E27FC236}">
                <a16:creationId xmlns:a16="http://schemas.microsoft.com/office/drawing/2014/main" id="{BC8EED14-F38E-5E4A-847E-7A32C67327BA}"/>
              </a:ext>
            </a:extLst>
          </p:cNvPr>
          <p:cNvSpPr>
            <a:spLocks noChangeArrowheads="1"/>
          </p:cNvSpPr>
          <p:nvPr/>
        </p:nvSpPr>
        <p:spPr bwMode="auto">
          <a:xfrm>
            <a:off x="6480175" y="1493838"/>
            <a:ext cx="274638" cy="2667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8" name="矩形 17">
            <a:extLst>
              <a:ext uri="{FF2B5EF4-FFF2-40B4-BE49-F238E27FC236}">
                <a16:creationId xmlns:a16="http://schemas.microsoft.com/office/drawing/2014/main" id="{AAE7CE09-F3BE-BD45-AE49-CF88C17FA3CB}"/>
              </a:ext>
            </a:extLst>
          </p:cNvPr>
          <p:cNvSpPr>
            <a:spLocks noChangeArrowheads="1"/>
          </p:cNvSpPr>
          <p:nvPr/>
        </p:nvSpPr>
        <p:spPr bwMode="auto">
          <a:xfrm>
            <a:off x="6565900" y="2111375"/>
            <a:ext cx="377825" cy="36512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9" name="矩形 7">
            <a:extLst>
              <a:ext uri="{FF2B5EF4-FFF2-40B4-BE49-F238E27FC236}">
                <a16:creationId xmlns:a16="http://schemas.microsoft.com/office/drawing/2014/main" id="{E48EAE03-4D22-3944-B125-B79C34E7484F}"/>
              </a:ext>
            </a:extLst>
          </p:cNvPr>
          <p:cNvSpPr>
            <a:spLocks noChangeArrowheads="1"/>
          </p:cNvSpPr>
          <p:nvPr/>
        </p:nvSpPr>
        <p:spPr bwMode="auto">
          <a:xfrm>
            <a:off x="5165725" y="4581525"/>
            <a:ext cx="1036638" cy="654050"/>
          </a:xfrm>
          <a:prstGeom prst="rect">
            <a:avLst/>
          </a:prstGeom>
          <a:solidFill>
            <a:srgbClr val="97A6AB"/>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0" name="矩形 8">
            <a:extLst>
              <a:ext uri="{FF2B5EF4-FFF2-40B4-BE49-F238E27FC236}">
                <a16:creationId xmlns:a16="http://schemas.microsoft.com/office/drawing/2014/main" id="{8B593BD7-79F0-3A4F-852F-B0FC2B3A82F1}"/>
              </a:ext>
            </a:extLst>
          </p:cNvPr>
          <p:cNvSpPr>
            <a:spLocks noChangeArrowheads="1"/>
          </p:cNvSpPr>
          <p:nvPr/>
        </p:nvSpPr>
        <p:spPr bwMode="auto">
          <a:xfrm>
            <a:off x="5165725" y="3927475"/>
            <a:ext cx="1036638" cy="654050"/>
          </a:xfrm>
          <a:prstGeom prst="rect">
            <a:avLst/>
          </a:prstGeom>
          <a:solidFill>
            <a:srgbClr val="5F9387"/>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1" name="矩形 9">
            <a:extLst>
              <a:ext uri="{FF2B5EF4-FFF2-40B4-BE49-F238E27FC236}">
                <a16:creationId xmlns:a16="http://schemas.microsoft.com/office/drawing/2014/main" id="{0680E569-D83A-5B49-911A-9B7900EB67AF}"/>
              </a:ext>
            </a:extLst>
          </p:cNvPr>
          <p:cNvSpPr>
            <a:spLocks noChangeArrowheads="1"/>
          </p:cNvSpPr>
          <p:nvPr/>
        </p:nvSpPr>
        <p:spPr bwMode="auto">
          <a:xfrm>
            <a:off x="5165725" y="3265488"/>
            <a:ext cx="1036638" cy="6540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3" name="直接连接符 19">
            <a:extLst>
              <a:ext uri="{FF2B5EF4-FFF2-40B4-BE49-F238E27FC236}">
                <a16:creationId xmlns:a16="http://schemas.microsoft.com/office/drawing/2014/main" id="{05BF7A76-B976-8044-87A0-2153B031FE10}"/>
              </a:ext>
            </a:extLst>
          </p:cNvPr>
          <p:cNvSpPr>
            <a:spLocks noChangeShapeType="1"/>
          </p:cNvSpPr>
          <p:nvPr/>
        </p:nvSpPr>
        <p:spPr bwMode="auto">
          <a:xfrm>
            <a:off x="1439863" y="2949575"/>
            <a:ext cx="3965575" cy="0"/>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4" name="直接连接符 20">
            <a:extLst>
              <a:ext uri="{FF2B5EF4-FFF2-40B4-BE49-F238E27FC236}">
                <a16:creationId xmlns:a16="http://schemas.microsoft.com/office/drawing/2014/main" id="{5B2FA701-274D-644F-A204-36D28E12ADBD}"/>
              </a:ext>
            </a:extLst>
          </p:cNvPr>
          <p:cNvSpPr>
            <a:spLocks noChangeShapeType="1"/>
          </p:cNvSpPr>
          <p:nvPr/>
        </p:nvSpPr>
        <p:spPr bwMode="auto">
          <a:xfrm>
            <a:off x="1439863" y="4429125"/>
            <a:ext cx="3965575" cy="1588"/>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5" name="直接连接符 21">
            <a:extLst>
              <a:ext uri="{FF2B5EF4-FFF2-40B4-BE49-F238E27FC236}">
                <a16:creationId xmlns:a16="http://schemas.microsoft.com/office/drawing/2014/main" id="{10ED6436-8C9F-D741-A07F-B863463A35B4}"/>
              </a:ext>
            </a:extLst>
          </p:cNvPr>
          <p:cNvSpPr>
            <a:spLocks noChangeShapeType="1"/>
          </p:cNvSpPr>
          <p:nvPr/>
        </p:nvSpPr>
        <p:spPr bwMode="auto">
          <a:xfrm flipH="1">
            <a:off x="5934075" y="3390900"/>
            <a:ext cx="3965575" cy="1588"/>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6" name="直接连接符 22">
            <a:extLst>
              <a:ext uri="{FF2B5EF4-FFF2-40B4-BE49-F238E27FC236}">
                <a16:creationId xmlns:a16="http://schemas.microsoft.com/office/drawing/2014/main" id="{59C59DAA-32C4-BB4B-A76B-387422B8BF2F}"/>
              </a:ext>
            </a:extLst>
          </p:cNvPr>
          <p:cNvSpPr>
            <a:spLocks noChangeShapeType="1"/>
          </p:cNvSpPr>
          <p:nvPr/>
        </p:nvSpPr>
        <p:spPr bwMode="auto">
          <a:xfrm flipH="1">
            <a:off x="5940425" y="5118100"/>
            <a:ext cx="3965575" cy="0"/>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23">
            <a:extLst>
              <a:ext uri="{FF2B5EF4-FFF2-40B4-BE49-F238E27FC236}">
                <a16:creationId xmlns:a16="http://schemas.microsoft.com/office/drawing/2014/main" id="{E47C6C63-4EE2-764D-A38A-5000F716EC10}"/>
              </a:ext>
            </a:extLst>
          </p:cNvPr>
          <p:cNvSpPr>
            <a:spLocks noChangeArrowheads="1"/>
          </p:cNvSpPr>
          <p:nvPr/>
        </p:nvSpPr>
        <p:spPr bwMode="auto">
          <a:xfrm>
            <a:off x="1439863" y="1565275"/>
            <a:ext cx="3341687"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自然环境搭建：</a:t>
            </a:r>
            <a:r>
              <a:rPr lang="zh-CN" altLang="zh-CN" dirty="0">
                <a:solidFill>
                  <a:srgbClr val="0D0D0D"/>
                </a:solidFill>
                <a:latin typeface="幼圆" pitchFamily="1" charset="-122"/>
                <a:ea typeface="幼圆" pitchFamily="1" charset="-122"/>
                <a:sym typeface="Arial" panose="020B0604020202020204" pitchFamily="34" charset="0"/>
              </a:rPr>
              <a:t>天空盒、光照明模型，阴影模拟</a:t>
            </a:r>
          </a:p>
        </p:txBody>
      </p:sp>
      <p:sp>
        <p:nvSpPr>
          <p:cNvPr id="6197" name="文本框 24">
            <a:extLst>
              <a:ext uri="{FF2B5EF4-FFF2-40B4-BE49-F238E27FC236}">
                <a16:creationId xmlns:a16="http://schemas.microsoft.com/office/drawing/2014/main" id="{D16D5075-0A01-B947-B022-D47BC6F44C77}"/>
              </a:ext>
            </a:extLst>
          </p:cNvPr>
          <p:cNvSpPr>
            <a:spLocks noChangeArrowheads="1"/>
          </p:cNvSpPr>
          <p:nvPr/>
        </p:nvSpPr>
        <p:spPr bwMode="auto">
          <a:xfrm>
            <a:off x="1439863" y="4759325"/>
            <a:ext cx="333533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摄像机：</a:t>
            </a:r>
            <a:r>
              <a:rPr lang="zh-CN" altLang="zh-CN" dirty="0">
                <a:solidFill>
                  <a:srgbClr val="0D0D0D"/>
                </a:solidFill>
                <a:latin typeface="幼圆" pitchFamily="1" charset="-122"/>
                <a:ea typeface="幼圆" pitchFamily="1" charset="-122"/>
                <a:sym typeface="Arial" panose="020B0604020202020204" pitchFamily="34" charset="0"/>
              </a:rPr>
              <a:t>视角转换</a:t>
            </a:r>
          </a:p>
        </p:txBody>
      </p:sp>
      <p:sp>
        <p:nvSpPr>
          <p:cNvPr id="6198" name="文本框 25">
            <a:extLst>
              <a:ext uri="{FF2B5EF4-FFF2-40B4-BE49-F238E27FC236}">
                <a16:creationId xmlns:a16="http://schemas.microsoft.com/office/drawing/2014/main" id="{C9582FF2-750E-9445-B0D6-3CD71364B0F1}"/>
              </a:ext>
            </a:extLst>
          </p:cNvPr>
          <p:cNvSpPr>
            <a:spLocks noChangeArrowheads="1"/>
          </p:cNvSpPr>
          <p:nvPr/>
        </p:nvSpPr>
        <p:spPr bwMode="auto">
          <a:xfrm>
            <a:off x="7262813" y="1906588"/>
            <a:ext cx="3313112"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场景内容（房子等）：</a:t>
            </a:r>
            <a:r>
              <a:rPr lang="zh-CN" altLang="zh-CN" dirty="0">
                <a:solidFill>
                  <a:srgbClr val="0D0D0D"/>
                </a:solidFill>
                <a:latin typeface="幼圆" pitchFamily="1" charset="-122"/>
                <a:ea typeface="幼圆" pitchFamily="1" charset="-122"/>
                <a:sym typeface="Arial" panose="020B0604020202020204" pitchFamily="34" charset="0"/>
              </a:rPr>
              <a:t>模型导入，贴图，纹理映射</a:t>
            </a:r>
          </a:p>
        </p:txBody>
      </p:sp>
      <p:sp>
        <p:nvSpPr>
          <p:cNvPr id="6199" name="文本框 26">
            <a:extLst>
              <a:ext uri="{FF2B5EF4-FFF2-40B4-BE49-F238E27FC236}">
                <a16:creationId xmlns:a16="http://schemas.microsoft.com/office/drawing/2014/main" id="{94BCD39F-D6A8-5448-9660-4F09691F2E39}"/>
              </a:ext>
            </a:extLst>
          </p:cNvPr>
          <p:cNvSpPr>
            <a:spLocks noChangeArrowheads="1"/>
          </p:cNvSpPr>
          <p:nvPr/>
        </p:nvSpPr>
        <p:spPr bwMode="auto">
          <a:xfrm>
            <a:off x="7262813" y="3830638"/>
            <a:ext cx="3205162"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b="1" dirty="0" err="1">
                <a:solidFill>
                  <a:srgbClr val="0D0D0D"/>
                </a:solidFill>
                <a:latin typeface="幼圆" pitchFamily="1" charset="-122"/>
                <a:ea typeface="幼圆" pitchFamily="1" charset="-122"/>
                <a:sym typeface="Arial" panose="020B0604020202020204" pitchFamily="34" charset="0"/>
              </a:rPr>
              <a:t>人物：</a:t>
            </a:r>
            <a:r>
              <a:rPr lang="en-US" altLang="zh-CN" dirty="0" err="1">
                <a:solidFill>
                  <a:srgbClr val="0D0D0D"/>
                </a:solidFill>
                <a:latin typeface="幼圆" pitchFamily="1" charset="-122"/>
                <a:ea typeface="幼圆" pitchFamily="1" charset="-122"/>
                <a:sym typeface="Arial" panose="020B0604020202020204" pitchFamily="34" charset="0"/>
              </a:rPr>
              <a:t>骨骼动画</a:t>
            </a:r>
            <a:r>
              <a:rPr lang="en-US" altLang="zh-CN" dirty="0">
                <a:solidFill>
                  <a:srgbClr val="0D0D0D"/>
                </a:solidFill>
                <a:latin typeface="幼圆" pitchFamily="1" charset="-122"/>
                <a:ea typeface="幼圆" pitchFamily="1" charset="-122"/>
                <a:sym typeface="Arial" panose="020B0604020202020204" pitchFamily="34" charset="0"/>
              </a:rPr>
              <a:t>，</a:t>
            </a:r>
            <a:r>
              <a:rPr lang="zh-CN" altLang="en-US" dirty="0">
                <a:solidFill>
                  <a:srgbClr val="0D0D0D"/>
                </a:solidFill>
                <a:latin typeface="幼圆" pitchFamily="1" charset="-122"/>
                <a:ea typeface="幼圆" pitchFamily="1" charset="-122"/>
                <a:sym typeface="Arial" panose="020B0604020202020204" pitchFamily="34" charset="0"/>
              </a:rPr>
              <a:t>重力系统与碰撞检测</a:t>
            </a:r>
            <a:r>
              <a:rPr lang="en-US" altLang="zh-CN" sz="1200" dirty="0">
                <a:solidFill>
                  <a:srgbClr val="7F7F7F"/>
                </a:solidFill>
                <a:sym typeface="Arial" panose="020B0604020202020204" pitchFamily="34" charset="0"/>
              </a:rPr>
              <a:t> </a:t>
            </a:r>
            <a:endParaRPr lang="zh-CN" altLang="en-US" dirty="0"/>
          </a:p>
        </p:txBody>
      </p:sp>
      <p:sp>
        <p:nvSpPr>
          <p:cNvPr id="6201" name="矩形 27">
            <a:extLst>
              <a:ext uri="{FF2B5EF4-FFF2-40B4-BE49-F238E27FC236}">
                <a16:creationId xmlns:a16="http://schemas.microsoft.com/office/drawing/2014/main" id="{826C69B0-7A08-934C-B7B5-2121C9C8FB75}"/>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项目简介</a:t>
            </a:r>
            <a:r>
              <a:rPr lang="en-US"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涵盖知识点</a:t>
            </a:r>
          </a:p>
        </p:txBody>
      </p:sp>
      <p:sp>
        <p:nvSpPr>
          <p:cNvPr id="3" name="文本框 24">
            <a:extLst>
              <a:ext uri="{FF2B5EF4-FFF2-40B4-BE49-F238E27FC236}">
                <a16:creationId xmlns:a16="http://schemas.microsoft.com/office/drawing/2014/main" id="{8BD47CAB-45B2-F74D-89CA-E103A13AEE9D}"/>
              </a:ext>
            </a:extLst>
          </p:cNvPr>
          <p:cNvSpPr>
            <a:spLocks noChangeArrowheads="1"/>
          </p:cNvSpPr>
          <p:nvPr/>
        </p:nvSpPr>
        <p:spPr bwMode="auto">
          <a:xfrm>
            <a:off x="1438275" y="3317875"/>
            <a:ext cx="3336925"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陨石：</a:t>
            </a:r>
            <a:r>
              <a:rPr lang="zh-CN" altLang="zh-CN" dirty="0">
                <a:solidFill>
                  <a:srgbClr val="0D0D0D"/>
                </a:solidFill>
                <a:latin typeface="幼圆" pitchFamily="1" charset="-122"/>
                <a:ea typeface="幼圆" pitchFamily="1" charset="-122"/>
                <a:sym typeface="Arial" panose="020B0604020202020204" pitchFamily="34" charset="0"/>
              </a:rPr>
              <a:t>粒子系统</a:t>
            </a:r>
            <a:r>
              <a:rPr lang="zh-CN" altLang="en-US" dirty="0">
                <a:solidFill>
                  <a:srgbClr val="0D0D0D"/>
                </a:solidFill>
                <a:latin typeface="幼圆" pitchFamily="1" charset="-122"/>
                <a:ea typeface="幼圆" pitchFamily="1" charset="-122"/>
                <a:sym typeface="Arial" panose="020B0604020202020204" pitchFamily="34" charset="0"/>
              </a:rPr>
              <a:t>模拟火焰</a:t>
            </a:r>
            <a:endParaRPr lang="zh-CN" altLang="zh-CN" dirty="0">
              <a:solidFill>
                <a:srgbClr val="0D0D0D"/>
              </a:solidFill>
              <a:latin typeface="幼圆" pitchFamily="1" charset="-122"/>
              <a:ea typeface="幼圆" pitchFamily="1" charset="-122"/>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D64932-6528-4268-B87F-E2DD128FBF4D}"/>
              </a:ext>
            </a:extLst>
          </p:cNvPr>
          <p:cNvPicPr>
            <a:picLocks noChangeAspect="1"/>
          </p:cNvPicPr>
          <p:nvPr/>
        </p:nvPicPr>
        <p:blipFill>
          <a:blip r:embed="rId2"/>
          <a:stretch>
            <a:fillRect/>
          </a:stretch>
        </p:blipFill>
        <p:spPr>
          <a:xfrm>
            <a:off x="4514542" y="748145"/>
            <a:ext cx="6535266" cy="5557601"/>
          </a:xfrm>
          <a:prstGeom prst="rect">
            <a:avLst/>
          </a:prstGeom>
        </p:spPr>
        <p:style>
          <a:lnRef idx="0">
            <a:schemeClr val="accent3"/>
          </a:lnRef>
          <a:fillRef idx="3">
            <a:schemeClr val="accent3"/>
          </a:fillRef>
          <a:effectRef idx="3">
            <a:schemeClr val="accent3"/>
          </a:effectRef>
          <a:fontRef idx="minor">
            <a:schemeClr val="lt1"/>
          </a:fontRef>
        </p:style>
      </p:pic>
      <p:sp>
        <p:nvSpPr>
          <p:cNvPr id="5" name="文本框 4">
            <a:extLst>
              <a:ext uri="{FF2B5EF4-FFF2-40B4-BE49-F238E27FC236}">
                <a16:creationId xmlns:a16="http://schemas.microsoft.com/office/drawing/2014/main" id="{1DD435E2-3A50-4616-8409-10BD88F9C1C3}"/>
              </a:ext>
            </a:extLst>
          </p:cNvPr>
          <p:cNvSpPr txBox="1"/>
          <p:nvPr/>
        </p:nvSpPr>
        <p:spPr>
          <a:xfrm>
            <a:off x="212436" y="665018"/>
            <a:ext cx="3583709" cy="3382144"/>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熊猫的骨骼动画</a:t>
            </a:r>
            <a:endParaRPr lang="en-US" altLang="zh-CN" sz="3200" b="1" dirty="0">
              <a:latin typeface="幼圆" panose="02010509060101010101" pitchFamily="49" charset="-122"/>
              <a:ea typeface="幼圆" panose="02010509060101010101" pitchFamily="49" charset="-122"/>
            </a:endParaRPr>
          </a:p>
          <a:p>
            <a:endParaRPr lang="en-US" altLang="zh-CN" sz="2400" b="1" dirty="0">
              <a:latin typeface="幼圆" panose="02010509060101010101" pitchFamily="49" charset="-122"/>
              <a:ea typeface="幼圆" panose="02010509060101010101" pitchFamily="49" charset="-122"/>
            </a:endParaRPr>
          </a:p>
          <a:p>
            <a:pPr>
              <a:lnSpc>
                <a:spcPct val="150000"/>
              </a:lnSpc>
            </a:pP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熊猫的骨骼动画是使用</a:t>
            </a:r>
            <a:r>
              <a:rPr lang="en-US" altLang="zh-CN" b="1" dirty="0">
                <a:latin typeface="幼圆" panose="02010509060101010101" pitchFamily="49" charset="-122"/>
                <a:ea typeface="幼圆" panose="02010509060101010101" pitchFamily="49" charset="-122"/>
              </a:rPr>
              <a:t>3ds MAX</a:t>
            </a:r>
            <a:r>
              <a:rPr lang="zh-CN" altLang="en-US" b="1" dirty="0">
                <a:latin typeface="幼圆" panose="02010509060101010101" pitchFamily="49" charset="-122"/>
                <a:ea typeface="幼圆" panose="02010509060101010101" pitchFamily="49" charset="-122"/>
              </a:rPr>
              <a:t>先做好骨骼动画，然后在加载模型时将骨骼和动画提取出来。在执行动画的时候是根据动画的通道提取每一顶点受到哪些骨骼的影响，并为不同的骨骼赋值。</a:t>
            </a:r>
            <a:endParaRPr lang="en-US" altLang="zh-CN"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0466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909A83-02D0-4A04-A58A-D7D50326782B}"/>
              </a:ext>
            </a:extLst>
          </p:cNvPr>
          <p:cNvPicPr>
            <a:picLocks noChangeAspect="1"/>
          </p:cNvPicPr>
          <p:nvPr/>
        </p:nvPicPr>
        <p:blipFill>
          <a:blip r:embed="rId2"/>
          <a:stretch>
            <a:fillRect/>
          </a:stretch>
        </p:blipFill>
        <p:spPr>
          <a:xfrm>
            <a:off x="5300518" y="2855480"/>
            <a:ext cx="6172200" cy="3714750"/>
          </a:xfrm>
          <a:prstGeom prst="rect">
            <a:avLst/>
          </a:prstGeom>
        </p:spPr>
        <p:style>
          <a:lnRef idx="0">
            <a:schemeClr val="accent3"/>
          </a:lnRef>
          <a:fillRef idx="3">
            <a:schemeClr val="accent3"/>
          </a:fillRef>
          <a:effectRef idx="3">
            <a:schemeClr val="accent3"/>
          </a:effectRef>
          <a:fontRef idx="minor">
            <a:schemeClr val="lt1"/>
          </a:fontRef>
        </p:style>
      </p:pic>
      <p:sp>
        <p:nvSpPr>
          <p:cNvPr id="5" name="文本框 4">
            <a:extLst>
              <a:ext uri="{FF2B5EF4-FFF2-40B4-BE49-F238E27FC236}">
                <a16:creationId xmlns:a16="http://schemas.microsoft.com/office/drawing/2014/main" id="{6465A59E-D5B0-4641-90D1-5B72507F20CE}"/>
              </a:ext>
            </a:extLst>
          </p:cNvPr>
          <p:cNvSpPr txBox="1"/>
          <p:nvPr/>
        </p:nvSpPr>
        <p:spPr>
          <a:xfrm>
            <a:off x="932871" y="1126836"/>
            <a:ext cx="6936510" cy="1077218"/>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粒子系统</a:t>
            </a:r>
            <a:endParaRPr lang="en-US" altLang="zh-CN" sz="3200" b="1" dirty="0">
              <a:latin typeface="幼圆" panose="02010509060101010101" pitchFamily="49" charset="-122"/>
              <a:ea typeface="幼圆" panose="02010509060101010101" pitchFamily="49" charset="-122"/>
            </a:endParaRPr>
          </a:p>
          <a:p>
            <a:r>
              <a:rPr lang="en-US" altLang="zh-CN" sz="3200" b="1" dirty="0">
                <a:latin typeface="幼圆" panose="02010509060101010101" pitchFamily="49" charset="-122"/>
                <a:ea typeface="幼圆" panose="02010509060101010101" pitchFamily="49" charset="-122"/>
              </a:rPr>
              <a:t>	——</a:t>
            </a:r>
            <a:r>
              <a:rPr lang="zh-CN" altLang="en-US" sz="3200" b="1" dirty="0">
                <a:latin typeface="幼圆" panose="02010509060101010101" pitchFamily="49" charset="-122"/>
                <a:ea typeface="幼圆" panose="02010509060101010101" pitchFamily="49" charset="-122"/>
              </a:rPr>
              <a:t>陨石带的火焰光源</a:t>
            </a:r>
            <a:endParaRPr lang="en-US" altLang="zh-CN" sz="32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43051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4BE2C78-3EE4-4E0E-A7E6-657B3BE5D055}"/>
              </a:ext>
            </a:extLst>
          </p:cNvPr>
          <p:cNvPicPr>
            <a:picLocks noChangeAspect="1"/>
          </p:cNvPicPr>
          <p:nvPr/>
        </p:nvPicPr>
        <p:blipFill>
          <a:blip r:embed="rId2"/>
          <a:stretch>
            <a:fillRect/>
          </a:stretch>
        </p:blipFill>
        <p:spPr>
          <a:xfrm>
            <a:off x="4252792" y="454947"/>
            <a:ext cx="7200300" cy="6151305"/>
          </a:xfrm>
          <a:prstGeom prst="rect">
            <a:avLst/>
          </a:prstGeom>
        </p:spPr>
        <p:style>
          <a:lnRef idx="0">
            <a:schemeClr val="accent3"/>
          </a:lnRef>
          <a:fillRef idx="3">
            <a:schemeClr val="accent3"/>
          </a:fillRef>
          <a:effectRef idx="3">
            <a:schemeClr val="accent3"/>
          </a:effectRef>
          <a:fontRef idx="minor">
            <a:schemeClr val="lt1"/>
          </a:fontRef>
        </p:style>
      </p:pic>
      <p:sp>
        <p:nvSpPr>
          <p:cNvPr id="5" name="文本框 4">
            <a:extLst>
              <a:ext uri="{FF2B5EF4-FFF2-40B4-BE49-F238E27FC236}">
                <a16:creationId xmlns:a16="http://schemas.microsoft.com/office/drawing/2014/main" id="{D5A7AE06-2DBD-44DB-8096-2A0B73F1C40E}"/>
              </a:ext>
            </a:extLst>
          </p:cNvPr>
          <p:cNvSpPr txBox="1"/>
          <p:nvPr/>
        </p:nvSpPr>
        <p:spPr>
          <a:xfrm>
            <a:off x="406400" y="1182254"/>
            <a:ext cx="3500582" cy="2874313"/>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重力与碰撞系统</a:t>
            </a:r>
            <a:endParaRPr lang="en-US" altLang="zh-CN" sz="3200" b="1" dirty="0">
              <a:latin typeface="幼圆" panose="02010509060101010101" pitchFamily="49" charset="-122"/>
              <a:ea typeface="幼圆" panose="02010509060101010101" pitchFamily="49" charset="-122"/>
            </a:endParaRPr>
          </a:p>
          <a:p>
            <a:endParaRPr lang="en-US" altLang="zh-CN" b="1" dirty="0">
              <a:latin typeface="幼圆" panose="02010509060101010101" pitchFamily="49" charset="-122"/>
              <a:ea typeface="幼圆" panose="02010509060101010101" pitchFamily="49" charset="-122"/>
            </a:endParaRPr>
          </a:p>
          <a:p>
            <a:pPr>
              <a:lnSpc>
                <a:spcPct val="150000"/>
              </a:lnSpc>
            </a:pPr>
            <a:r>
              <a:rPr lang="zh-CN" altLang="en-US" b="1" dirty="0">
                <a:latin typeface="幼圆" panose="02010509060101010101" pitchFamily="49" charset="-122"/>
                <a:ea typeface="幼圆" panose="02010509060101010101" pitchFamily="49" charset="-122"/>
              </a:rPr>
              <a:t>基于</a:t>
            </a:r>
            <a:r>
              <a:rPr lang="en-US" altLang="zh-CN" b="1" dirty="0">
                <a:latin typeface="幼圆" panose="02010509060101010101" pitchFamily="49" charset="-122"/>
                <a:ea typeface="幼圆" panose="02010509060101010101" pitchFamily="49" charset="-122"/>
              </a:rPr>
              <a:t>AABB</a:t>
            </a:r>
            <a:r>
              <a:rPr lang="zh-CN" altLang="en-US" b="1" dirty="0">
                <a:latin typeface="幼圆" panose="02010509060101010101" pitchFamily="49" charset="-122"/>
                <a:ea typeface="幼圆" panose="02010509060101010101" pitchFamily="49" charset="-122"/>
              </a:rPr>
              <a:t>的碰撞检测</a:t>
            </a:r>
            <a:endParaRPr lang="en-US" altLang="zh-CN" b="1" dirty="0">
              <a:latin typeface="幼圆" panose="02010509060101010101" pitchFamily="49" charset="-122"/>
              <a:ea typeface="幼圆" panose="02010509060101010101" pitchFamily="49" charset="-122"/>
            </a:endParaRPr>
          </a:p>
          <a:p>
            <a:pPr marL="285750" indent="-285750">
              <a:lnSpc>
                <a:spcPct val="150000"/>
              </a:lnSpc>
              <a:buFontTx/>
              <a:buChar char="-"/>
            </a:pPr>
            <a:r>
              <a:rPr lang="zh-CN" altLang="en-US" b="1" dirty="0">
                <a:latin typeface="幼圆" panose="02010509060101010101" pitchFamily="49" charset="-122"/>
                <a:ea typeface="幼圆" panose="02010509060101010101" pitchFamily="49" charset="-122"/>
              </a:rPr>
              <a:t>用方块盒子包裹需要碰撞检测的部分</a:t>
            </a:r>
            <a:endParaRPr lang="en-US" altLang="zh-CN" b="1" dirty="0">
              <a:latin typeface="幼圆" panose="02010509060101010101" pitchFamily="49" charset="-122"/>
              <a:ea typeface="幼圆" panose="02010509060101010101" pitchFamily="49" charset="-122"/>
            </a:endParaRPr>
          </a:p>
          <a:p>
            <a:pPr marL="285750" indent="-285750">
              <a:lnSpc>
                <a:spcPct val="150000"/>
              </a:lnSpc>
              <a:buFontTx/>
              <a:buChar char="-"/>
            </a:pPr>
            <a:r>
              <a:rPr lang="zh-CN" altLang="en-US" b="1" dirty="0">
                <a:latin typeface="幼圆" panose="02010509060101010101" pitchFamily="49" charset="-122"/>
                <a:ea typeface="幼圆" panose="02010509060101010101" pitchFamily="49" charset="-122"/>
              </a:rPr>
              <a:t>在检测到碰撞以后不断地调整物体的坐标</a:t>
            </a:r>
            <a:endParaRPr lang="en-US" altLang="zh-CN"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95104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26CDB8-4100-46D2-9464-E8304A6C1D99}"/>
              </a:ext>
            </a:extLst>
          </p:cNvPr>
          <p:cNvPicPr>
            <a:picLocks noChangeAspect="1"/>
          </p:cNvPicPr>
          <p:nvPr/>
        </p:nvPicPr>
        <p:blipFill>
          <a:blip r:embed="rId2"/>
          <a:stretch>
            <a:fillRect/>
          </a:stretch>
        </p:blipFill>
        <p:spPr>
          <a:xfrm>
            <a:off x="3974664" y="0"/>
            <a:ext cx="7413772" cy="6892200"/>
          </a:xfrm>
          <a:prstGeom prst="rect">
            <a:avLst/>
          </a:prstGeom>
        </p:spPr>
      </p:pic>
      <p:sp>
        <p:nvSpPr>
          <p:cNvPr id="2" name="矩形 1">
            <a:extLst>
              <a:ext uri="{FF2B5EF4-FFF2-40B4-BE49-F238E27FC236}">
                <a16:creationId xmlns:a16="http://schemas.microsoft.com/office/drawing/2014/main" id="{CF40B42B-E51A-473B-B551-CC8615CD9C1F}"/>
              </a:ext>
            </a:extLst>
          </p:cNvPr>
          <p:cNvSpPr/>
          <p:nvPr/>
        </p:nvSpPr>
        <p:spPr>
          <a:xfrm>
            <a:off x="504979" y="621207"/>
            <a:ext cx="2169184" cy="523220"/>
          </a:xfrm>
          <a:prstGeom prst="rect">
            <a:avLst/>
          </a:prstGeom>
        </p:spPr>
        <p:txBody>
          <a:bodyPr wrap="none">
            <a:spAutoFit/>
          </a:bodyPr>
          <a:lstStyle/>
          <a:p>
            <a:r>
              <a:rPr lang="zh-CN" altLang="en-US" sz="2800" b="1" dirty="0">
                <a:latin typeface="幼圆" panose="02010509060101010101" pitchFamily="49" charset="-122"/>
                <a:ea typeface="幼圆" panose="02010509060101010101" pitchFamily="49" charset="-122"/>
              </a:rPr>
              <a:t>动画预览图</a:t>
            </a:r>
            <a:r>
              <a:rPr lang="en-US" altLang="zh-CN" sz="2800" b="1" dirty="0">
                <a:latin typeface="幼圆" panose="02010509060101010101" pitchFamily="49" charset="-122"/>
                <a:ea typeface="幼圆" panose="02010509060101010101" pitchFamily="49" charset="-122"/>
              </a:rPr>
              <a:t>1</a:t>
            </a:r>
            <a:endParaRPr lang="zh-CN" altLang="en-US" sz="2800" dirty="0"/>
          </a:p>
        </p:txBody>
      </p:sp>
    </p:spTree>
    <p:extLst>
      <p:ext uri="{BB962C8B-B14F-4D97-AF65-F5344CB8AC3E}">
        <p14:creationId xmlns:p14="http://schemas.microsoft.com/office/powerpoint/2010/main" val="404497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EE2EA7-E231-4A14-A83A-8983A82F21C0}"/>
              </a:ext>
            </a:extLst>
          </p:cNvPr>
          <p:cNvPicPr>
            <a:picLocks noChangeAspect="1"/>
          </p:cNvPicPr>
          <p:nvPr/>
        </p:nvPicPr>
        <p:blipFill>
          <a:blip r:embed="rId2"/>
          <a:stretch>
            <a:fillRect/>
          </a:stretch>
        </p:blipFill>
        <p:spPr>
          <a:xfrm>
            <a:off x="4573877" y="-64655"/>
            <a:ext cx="6738791" cy="6858000"/>
          </a:xfrm>
          <a:prstGeom prst="rect">
            <a:avLst/>
          </a:prstGeom>
        </p:spPr>
      </p:pic>
      <p:sp>
        <p:nvSpPr>
          <p:cNvPr id="3" name="矩形 2">
            <a:extLst>
              <a:ext uri="{FF2B5EF4-FFF2-40B4-BE49-F238E27FC236}">
                <a16:creationId xmlns:a16="http://schemas.microsoft.com/office/drawing/2014/main" id="{67ABB1C4-06BD-4F2C-BA75-2A12496C6A0E}"/>
              </a:ext>
            </a:extLst>
          </p:cNvPr>
          <p:cNvSpPr/>
          <p:nvPr/>
        </p:nvSpPr>
        <p:spPr>
          <a:xfrm>
            <a:off x="504979" y="621207"/>
            <a:ext cx="2169184" cy="523220"/>
          </a:xfrm>
          <a:prstGeom prst="rect">
            <a:avLst/>
          </a:prstGeom>
        </p:spPr>
        <p:txBody>
          <a:bodyPr wrap="none">
            <a:spAutoFit/>
          </a:bodyPr>
          <a:lstStyle/>
          <a:p>
            <a:r>
              <a:rPr lang="zh-CN" altLang="en-US" sz="2800" b="1" dirty="0">
                <a:latin typeface="幼圆" panose="02010509060101010101" pitchFamily="49" charset="-122"/>
                <a:ea typeface="幼圆" panose="02010509060101010101" pitchFamily="49" charset="-122"/>
              </a:rPr>
              <a:t>动画预览图</a:t>
            </a:r>
            <a:r>
              <a:rPr lang="en-US" altLang="zh-CN" sz="2800" b="1" dirty="0">
                <a:latin typeface="幼圆" panose="02010509060101010101" pitchFamily="49" charset="-122"/>
                <a:ea typeface="幼圆" panose="02010509060101010101" pitchFamily="49" charset="-122"/>
              </a:rPr>
              <a:t>2</a:t>
            </a:r>
            <a:endParaRPr lang="zh-CN" altLang="en-US" sz="2800" dirty="0"/>
          </a:p>
        </p:txBody>
      </p:sp>
    </p:spTree>
    <p:extLst>
      <p:ext uri="{BB962C8B-B14F-4D97-AF65-F5344CB8AC3E}">
        <p14:creationId xmlns:p14="http://schemas.microsoft.com/office/powerpoint/2010/main" val="28413745"/>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A5A5A5"/>
      </a:dk2>
      <a:lt2>
        <a:srgbClr val="DCD8DC"/>
      </a:lt2>
      <a:accent1>
        <a:srgbClr val="CF5F55"/>
      </a:accent1>
      <a:accent2>
        <a:srgbClr val="F2C06B"/>
      </a:accent2>
      <a:accent3>
        <a:srgbClr val="FFFFFF"/>
      </a:accent3>
      <a:accent4>
        <a:srgbClr val="000000"/>
      </a:accent4>
      <a:accent5>
        <a:srgbClr val="E3B7B4"/>
      </a:accent5>
      <a:accent6>
        <a:srgbClr val="D9AC5F"/>
      </a:accent6>
      <a:hlink>
        <a:srgbClr val="FFFFFF"/>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TotalTime>
  <Pages>0</Pages>
  <Words>451</Words>
  <Characters>0</Characters>
  <Application>Microsoft Office PowerPoint</Application>
  <PresentationFormat>宽屏</PresentationFormat>
  <Lines>0</Lines>
  <Paragraphs>92</Paragraphs>
  <Slides>16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Microsoft YaHei Light</vt:lpstr>
      <vt:lpstr>Yuanti SC</vt:lpstr>
      <vt:lpstr>宋体</vt:lpstr>
      <vt:lpstr>微软雅黑</vt:lpstr>
      <vt:lpstr>幼圆</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MOMODASUCAI</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MOMODASUCAI</dc:creator>
  <cp:keywords/>
  <dc:description/>
  <cp:lastModifiedBy>张 子扬</cp:lastModifiedBy>
  <cp:revision>177</cp:revision>
  <dcterms:created xsi:type="dcterms:W3CDTF">2014-12-17T13:36:00Z</dcterms:created>
  <dcterms:modified xsi:type="dcterms:W3CDTF">2018-07-03T02:48:47Z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